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9" r:id="rId5"/>
    <p:sldId id="278" r:id="rId6"/>
    <p:sldId id="271" r:id="rId7"/>
    <p:sldId id="272" r:id="rId8"/>
    <p:sldId id="276" r:id="rId9"/>
    <p:sldId id="279" r:id="rId10"/>
    <p:sldId id="277" r:id="rId11"/>
    <p:sldId id="280" r:id="rId12"/>
    <p:sldId id="281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D90"/>
    <a:srgbClr val="57B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34" autoAdjust="0"/>
  </p:normalViewPr>
  <p:slideViewPr>
    <p:cSldViewPr snapToGrid="0">
      <p:cViewPr varScale="1">
        <p:scale>
          <a:sx n="76" d="100"/>
          <a:sy n="76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CCC5F-B99B-4598-A64C-3EF34186DA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9ED025-2CEE-42EE-8483-CD7F5884D617}">
      <dgm:prSet/>
      <dgm:spPr/>
      <dgm:t>
        <a:bodyPr/>
        <a:lstStyle/>
        <a:p>
          <a:r>
            <a:rPr lang="en-US"/>
            <a:t>Address summer learning loss</a:t>
          </a:r>
        </a:p>
      </dgm:t>
    </dgm:pt>
    <dgm:pt modelId="{EBA6E310-4787-4FA8-8DB6-EFF9D30EB639}" type="parTrans" cxnId="{B60214AD-82A7-4626-94C9-8DFC30B9E848}">
      <dgm:prSet/>
      <dgm:spPr/>
      <dgm:t>
        <a:bodyPr/>
        <a:lstStyle/>
        <a:p>
          <a:endParaRPr lang="en-US"/>
        </a:p>
      </dgm:t>
    </dgm:pt>
    <dgm:pt modelId="{DD83AC8D-FC30-4CB0-A895-BFDA9AFFD2B5}" type="sibTrans" cxnId="{B60214AD-82A7-4626-94C9-8DFC30B9E848}">
      <dgm:prSet/>
      <dgm:spPr/>
      <dgm:t>
        <a:bodyPr/>
        <a:lstStyle/>
        <a:p>
          <a:endParaRPr lang="en-US"/>
        </a:p>
      </dgm:t>
    </dgm:pt>
    <dgm:pt modelId="{1E1B59B4-99B4-4943-9CE1-424BEBBC3FB4}">
      <dgm:prSet/>
      <dgm:spPr/>
      <dgm:t>
        <a:bodyPr/>
        <a:lstStyle/>
        <a:p>
          <a:r>
            <a:rPr lang="en-US"/>
            <a:t>Meet the needs of low-income or underserved youth</a:t>
          </a:r>
        </a:p>
      </dgm:t>
    </dgm:pt>
    <dgm:pt modelId="{7890F238-1ECC-4508-BBD8-8A489444D782}" type="parTrans" cxnId="{3E76D002-8056-451D-8EC3-03A6FF6BD64C}">
      <dgm:prSet/>
      <dgm:spPr/>
      <dgm:t>
        <a:bodyPr/>
        <a:lstStyle/>
        <a:p>
          <a:endParaRPr lang="en-US"/>
        </a:p>
      </dgm:t>
    </dgm:pt>
    <dgm:pt modelId="{268D72FC-30B2-4A84-A07D-C89B3AD4E818}" type="sibTrans" cxnId="{3E76D002-8056-451D-8EC3-03A6FF6BD64C}">
      <dgm:prSet/>
      <dgm:spPr/>
      <dgm:t>
        <a:bodyPr/>
        <a:lstStyle/>
        <a:p>
          <a:endParaRPr lang="en-US"/>
        </a:p>
      </dgm:t>
    </dgm:pt>
    <dgm:pt modelId="{BE47EFC7-72D5-4CD1-8350-CA0C601E9F68}">
      <dgm:prSet/>
      <dgm:spPr/>
      <dgm:t>
        <a:bodyPr/>
        <a:lstStyle/>
        <a:p>
          <a:r>
            <a:rPr lang="en-US"/>
            <a:t>Target youth ages 5-18</a:t>
          </a:r>
        </a:p>
      </dgm:t>
    </dgm:pt>
    <dgm:pt modelId="{889D94E7-0E61-4326-9BF3-A6D27F66A03D}" type="parTrans" cxnId="{C584399C-B8C1-46AD-9AF9-51BFF07C9B49}">
      <dgm:prSet/>
      <dgm:spPr/>
      <dgm:t>
        <a:bodyPr/>
        <a:lstStyle/>
        <a:p>
          <a:endParaRPr lang="en-US"/>
        </a:p>
      </dgm:t>
    </dgm:pt>
    <dgm:pt modelId="{46C500BE-B9C8-4CC7-AE0F-5D575D27AE73}" type="sibTrans" cxnId="{C584399C-B8C1-46AD-9AF9-51BFF07C9B49}">
      <dgm:prSet/>
      <dgm:spPr/>
      <dgm:t>
        <a:bodyPr/>
        <a:lstStyle/>
        <a:p>
          <a:endParaRPr lang="en-US"/>
        </a:p>
      </dgm:t>
    </dgm:pt>
    <dgm:pt modelId="{7FEE0731-5D7F-419D-945D-3EDD39C2F5B2}">
      <dgm:prSet/>
      <dgm:spPr/>
      <dgm:t>
        <a:bodyPr/>
        <a:lstStyle/>
        <a:p>
          <a:r>
            <a:rPr lang="en-US"/>
            <a:t>Relate to summer learning beyond tracking reading</a:t>
          </a:r>
        </a:p>
      </dgm:t>
    </dgm:pt>
    <dgm:pt modelId="{B0357B11-C484-47B1-8652-AAEDED70F0B1}" type="parTrans" cxnId="{7372DB47-F207-4BE9-B434-C7591141B563}">
      <dgm:prSet/>
      <dgm:spPr/>
      <dgm:t>
        <a:bodyPr/>
        <a:lstStyle/>
        <a:p>
          <a:endParaRPr lang="en-US"/>
        </a:p>
      </dgm:t>
    </dgm:pt>
    <dgm:pt modelId="{6A438E55-C29D-4DD9-9821-46C857C32E0B}" type="sibTrans" cxnId="{7372DB47-F207-4BE9-B434-C7591141B563}">
      <dgm:prSet/>
      <dgm:spPr/>
      <dgm:t>
        <a:bodyPr/>
        <a:lstStyle/>
        <a:p>
          <a:endParaRPr lang="en-US"/>
        </a:p>
      </dgm:t>
    </dgm:pt>
    <dgm:pt modelId="{FDAFE059-8DDF-451B-A119-07635575E70F}">
      <dgm:prSet/>
      <dgm:spPr/>
      <dgm:t>
        <a:bodyPr/>
        <a:lstStyle/>
        <a:p>
          <a:r>
            <a:rPr lang="en-US"/>
            <a:t>Educators (learning opportunities) may be hired; performers (entertainment) may not be hired</a:t>
          </a:r>
        </a:p>
      </dgm:t>
    </dgm:pt>
    <dgm:pt modelId="{E92F72D9-232D-48AF-98D2-251A65764546}" type="parTrans" cxnId="{98B8DC72-39E2-4045-939B-0C6DD67EB53B}">
      <dgm:prSet/>
      <dgm:spPr/>
      <dgm:t>
        <a:bodyPr/>
        <a:lstStyle/>
        <a:p>
          <a:endParaRPr lang="en-US"/>
        </a:p>
      </dgm:t>
    </dgm:pt>
    <dgm:pt modelId="{EE698D3E-D7D6-4E82-8C6A-DDE09BF58402}" type="sibTrans" cxnId="{98B8DC72-39E2-4045-939B-0C6DD67EB53B}">
      <dgm:prSet/>
      <dgm:spPr/>
      <dgm:t>
        <a:bodyPr/>
        <a:lstStyle/>
        <a:p>
          <a:endParaRPr lang="en-US"/>
        </a:p>
      </dgm:t>
    </dgm:pt>
    <dgm:pt modelId="{81494082-E20C-42F7-A542-4983D72393A0}">
      <dgm:prSet/>
      <dgm:spPr/>
      <dgm:t>
        <a:bodyPr/>
        <a:lstStyle/>
        <a:p>
          <a:r>
            <a:rPr lang="en-US"/>
            <a:t>Grant funds may not be used for:</a:t>
          </a:r>
        </a:p>
      </dgm:t>
    </dgm:pt>
    <dgm:pt modelId="{BF17F0E3-52AE-41EA-B21E-CF41BBE35680}" type="parTrans" cxnId="{BC3FDF76-DF72-41D4-8765-8D84C35660AA}">
      <dgm:prSet/>
      <dgm:spPr/>
      <dgm:t>
        <a:bodyPr/>
        <a:lstStyle/>
        <a:p>
          <a:endParaRPr lang="en-US"/>
        </a:p>
      </dgm:t>
    </dgm:pt>
    <dgm:pt modelId="{B8C22966-F62C-4C05-860D-F6004090D072}" type="sibTrans" cxnId="{BC3FDF76-DF72-41D4-8765-8D84C35660AA}">
      <dgm:prSet/>
      <dgm:spPr/>
      <dgm:t>
        <a:bodyPr/>
        <a:lstStyle/>
        <a:p>
          <a:endParaRPr lang="en-US"/>
        </a:p>
      </dgm:t>
    </dgm:pt>
    <dgm:pt modelId="{F41B0A30-B991-463A-9E68-95F0EF1A89D7}">
      <dgm:prSet/>
      <dgm:spPr/>
      <dgm:t>
        <a:bodyPr/>
        <a:lstStyle/>
        <a:p>
          <a:r>
            <a:rPr lang="en-US"/>
            <a:t>Food</a:t>
          </a:r>
        </a:p>
      </dgm:t>
    </dgm:pt>
    <dgm:pt modelId="{8396D892-E879-4380-9D3E-0B6732C111DB}" type="parTrans" cxnId="{0E19B820-F235-429D-A7CA-023F57D3EC6B}">
      <dgm:prSet/>
      <dgm:spPr/>
      <dgm:t>
        <a:bodyPr/>
        <a:lstStyle/>
        <a:p>
          <a:endParaRPr lang="en-US"/>
        </a:p>
      </dgm:t>
    </dgm:pt>
    <dgm:pt modelId="{13292222-A10F-4E3F-B146-D0DCA27ADCDA}" type="sibTrans" cxnId="{0E19B820-F235-429D-A7CA-023F57D3EC6B}">
      <dgm:prSet/>
      <dgm:spPr/>
      <dgm:t>
        <a:bodyPr/>
        <a:lstStyle/>
        <a:p>
          <a:endParaRPr lang="en-US"/>
        </a:p>
      </dgm:t>
    </dgm:pt>
    <dgm:pt modelId="{0D3E20AF-37B2-4C1F-A200-159734F7FD78}">
      <dgm:prSet/>
      <dgm:spPr/>
      <dgm:t>
        <a:bodyPr/>
        <a:lstStyle/>
        <a:p>
          <a:r>
            <a:rPr lang="en-US"/>
            <a:t>Prizes/incentives</a:t>
          </a:r>
        </a:p>
      </dgm:t>
    </dgm:pt>
    <dgm:pt modelId="{A9BF6D7E-FBCF-4875-A595-8FDE68DA640A}" type="parTrans" cxnId="{DDD64F18-BFEB-41BA-BB0D-F4D39D347FBD}">
      <dgm:prSet/>
      <dgm:spPr/>
      <dgm:t>
        <a:bodyPr/>
        <a:lstStyle/>
        <a:p>
          <a:endParaRPr lang="en-US"/>
        </a:p>
      </dgm:t>
    </dgm:pt>
    <dgm:pt modelId="{8A9F9674-8A40-4022-B5FB-D8A8DD4A793F}" type="sibTrans" cxnId="{DDD64F18-BFEB-41BA-BB0D-F4D39D347FBD}">
      <dgm:prSet/>
      <dgm:spPr/>
      <dgm:t>
        <a:bodyPr/>
        <a:lstStyle/>
        <a:p>
          <a:endParaRPr lang="en-US"/>
        </a:p>
      </dgm:t>
    </dgm:pt>
    <dgm:pt modelId="{FA207F79-5F83-4260-8B63-7A0757D1F6CC}" type="pres">
      <dgm:prSet presAssocID="{894CCC5F-B99B-4598-A64C-3EF34186DA26}" presName="root" presStyleCnt="0">
        <dgm:presLayoutVars>
          <dgm:dir/>
          <dgm:resizeHandles val="exact"/>
        </dgm:presLayoutVars>
      </dgm:prSet>
      <dgm:spPr/>
    </dgm:pt>
    <dgm:pt modelId="{ABB42CE2-F821-4321-BC55-78C8FAA3A6D4}" type="pres">
      <dgm:prSet presAssocID="{279ED025-2CEE-42EE-8483-CD7F5884D617}" presName="compNode" presStyleCnt="0"/>
      <dgm:spPr/>
    </dgm:pt>
    <dgm:pt modelId="{695D510B-3F55-4E29-8FA7-86B7EEB854CA}" type="pres">
      <dgm:prSet presAssocID="{279ED025-2CEE-42EE-8483-CD7F5884D617}" presName="bgRect" presStyleLbl="bgShp" presStyleIdx="0" presStyleCnt="6"/>
      <dgm:spPr/>
    </dgm:pt>
    <dgm:pt modelId="{E14860ED-B9D4-4C48-A7DA-DC1D66200AFA}" type="pres">
      <dgm:prSet presAssocID="{279ED025-2CEE-42EE-8483-CD7F5884D61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A9F1CC1-67BD-4D02-A7BE-6B8B8BF49511}" type="pres">
      <dgm:prSet presAssocID="{279ED025-2CEE-42EE-8483-CD7F5884D617}" presName="spaceRect" presStyleCnt="0"/>
      <dgm:spPr/>
    </dgm:pt>
    <dgm:pt modelId="{CB1A96BC-368B-4718-85AF-C46085DAC3DB}" type="pres">
      <dgm:prSet presAssocID="{279ED025-2CEE-42EE-8483-CD7F5884D617}" presName="parTx" presStyleLbl="revTx" presStyleIdx="0" presStyleCnt="7">
        <dgm:presLayoutVars>
          <dgm:chMax val="0"/>
          <dgm:chPref val="0"/>
        </dgm:presLayoutVars>
      </dgm:prSet>
      <dgm:spPr/>
    </dgm:pt>
    <dgm:pt modelId="{8DD30541-ACC4-464A-B037-E846DEE2C689}" type="pres">
      <dgm:prSet presAssocID="{DD83AC8D-FC30-4CB0-A895-BFDA9AFFD2B5}" presName="sibTrans" presStyleCnt="0"/>
      <dgm:spPr/>
    </dgm:pt>
    <dgm:pt modelId="{1CBF03FC-E71F-4236-88F5-C1EEFB760C39}" type="pres">
      <dgm:prSet presAssocID="{1E1B59B4-99B4-4943-9CE1-424BEBBC3FB4}" presName="compNode" presStyleCnt="0"/>
      <dgm:spPr/>
    </dgm:pt>
    <dgm:pt modelId="{3594E1B1-2ACB-40B9-8141-29715C1FAC9C}" type="pres">
      <dgm:prSet presAssocID="{1E1B59B4-99B4-4943-9CE1-424BEBBC3FB4}" presName="bgRect" presStyleLbl="bgShp" presStyleIdx="1" presStyleCnt="6"/>
      <dgm:spPr/>
    </dgm:pt>
    <dgm:pt modelId="{94AB9D1D-533B-4D78-8D11-695136C955F1}" type="pres">
      <dgm:prSet presAssocID="{1E1B59B4-99B4-4943-9CE1-424BEBBC3FB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8D215040-16C7-4F26-9D37-377B4CBF600A}" type="pres">
      <dgm:prSet presAssocID="{1E1B59B4-99B4-4943-9CE1-424BEBBC3FB4}" presName="spaceRect" presStyleCnt="0"/>
      <dgm:spPr/>
    </dgm:pt>
    <dgm:pt modelId="{3954A093-E87C-4A85-8DA5-6258ABFA93CF}" type="pres">
      <dgm:prSet presAssocID="{1E1B59B4-99B4-4943-9CE1-424BEBBC3FB4}" presName="parTx" presStyleLbl="revTx" presStyleIdx="1" presStyleCnt="7">
        <dgm:presLayoutVars>
          <dgm:chMax val="0"/>
          <dgm:chPref val="0"/>
        </dgm:presLayoutVars>
      </dgm:prSet>
      <dgm:spPr/>
    </dgm:pt>
    <dgm:pt modelId="{E38F2886-C770-4035-891A-C8C6FF626560}" type="pres">
      <dgm:prSet presAssocID="{268D72FC-30B2-4A84-A07D-C89B3AD4E818}" presName="sibTrans" presStyleCnt="0"/>
      <dgm:spPr/>
    </dgm:pt>
    <dgm:pt modelId="{54AA7665-58EC-49AC-BD93-3C8D9CE657CC}" type="pres">
      <dgm:prSet presAssocID="{BE47EFC7-72D5-4CD1-8350-CA0C601E9F68}" presName="compNode" presStyleCnt="0"/>
      <dgm:spPr/>
    </dgm:pt>
    <dgm:pt modelId="{35008086-CE8A-497B-91AD-E06A348B38E2}" type="pres">
      <dgm:prSet presAssocID="{BE47EFC7-72D5-4CD1-8350-CA0C601E9F68}" presName="bgRect" presStyleLbl="bgShp" presStyleIdx="2" presStyleCnt="6"/>
      <dgm:spPr/>
    </dgm:pt>
    <dgm:pt modelId="{EA50F7D4-23BB-41AC-9FF2-D772AE3C1173}" type="pres">
      <dgm:prSet presAssocID="{BE47EFC7-72D5-4CD1-8350-CA0C601E9F6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6CF3460F-8570-4FF8-8394-AB2C71459155}" type="pres">
      <dgm:prSet presAssocID="{BE47EFC7-72D5-4CD1-8350-CA0C601E9F68}" presName="spaceRect" presStyleCnt="0"/>
      <dgm:spPr/>
    </dgm:pt>
    <dgm:pt modelId="{24720F0D-5046-4D00-ADC0-9DD9E22BEC4B}" type="pres">
      <dgm:prSet presAssocID="{BE47EFC7-72D5-4CD1-8350-CA0C601E9F68}" presName="parTx" presStyleLbl="revTx" presStyleIdx="2" presStyleCnt="7">
        <dgm:presLayoutVars>
          <dgm:chMax val="0"/>
          <dgm:chPref val="0"/>
        </dgm:presLayoutVars>
      </dgm:prSet>
      <dgm:spPr/>
    </dgm:pt>
    <dgm:pt modelId="{57C6DAB5-2E2C-4C60-8B28-8ABE71EF78E4}" type="pres">
      <dgm:prSet presAssocID="{46C500BE-B9C8-4CC7-AE0F-5D575D27AE73}" presName="sibTrans" presStyleCnt="0"/>
      <dgm:spPr/>
    </dgm:pt>
    <dgm:pt modelId="{B7BAD6E0-D899-4567-90A1-11155BD695B2}" type="pres">
      <dgm:prSet presAssocID="{7FEE0731-5D7F-419D-945D-3EDD39C2F5B2}" presName="compNode" presStyleCnt="0"/>
      <dgm:spPr/>
    </dgm:pt>
    <dgm:pt modelId="{3EC81BE6-1E00-4EF3-B03C-8977ADB2B4E8}" type="pres">
      <dgm:prSet presAssocID="{7FEE0731-5D7F-419D-945D-3EDD39C2F5B2}" presName="bgRect" presStyleLbl="bgShp" presStyleIdx="3" presStyleCnt="6"/>
      <dgm:spPr/>
    </dgm:pt>
    <dgm:pt modelId="{3FC3BCB3-AF86-4C7C-B021-4183988A5586}" type="pres">
      <dgm:prSet presAssocID="{7FEE0731-5D7F-419D-945D-3EDD39C2F5B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0B251FE-DF00-45EE-BA9B-47C1059E029A}" type="pres">
      <dgm:prSet presAssocID="{7FEE0731-5D7F-419D-945D-3EDD39C2F5B2}" presName="spaceRect" presStyleCnt="0"/>
      <dgm:spPr/>
    </dgm:pt>
    <dgm:pt modelId="{C5E85D02-96DF-46CE-9D57-BE370E09A16C}" type="pres">
      <dgm:prSet presAssocID="{7FEE0731-5D7F-419D-945D-3EDD39C2F5B2}" presName="parTx" presStyleLbl="revTx" presStyleIdx="3" presStyleCnt="7">
        <dgm:presLayoutVars>
          <dgm:chMax val="0"/>
          <dgm:chPref val="0"/>
        </dgm:presLayoutVars>
      </dgm:prSet>
      <dgm:spPr/>
    </dgm:pt>
    <dgm:pt modelId="{3FAFF3B6-F83C-40AD-88D4-1E5FFB059205}" type="pres">
      <dgm:prSet presAssocID="{6A438E55-C29D-4DD9-9821-46C857C32E0B}" presName="sibTrans" presStyleCnt="0"/>
      <dgm:spPr/>
    </dgm:pt>
    <dgm:pt modelId="{FAE00FA8-7D34-4FF3-9EF1-4B1EB24D12D7}" type="pres">
      <dgm:prSet presAssocID="{FDAFE059-8DDF-451B-A119-07635575E70F}" presName="compNode" presStyleCnt="0"/>
      <dgm:spPr/>
    </dgm:pt>
    <dgm:pt modelId="{B355C0A2-4B74-4CCB-A3A0-4C9B21808BC6}" type="pres">
      <dgm:prSet presAssocID="{FDAFE059-8DDF-451B-A119-07635575E70F}" presName="bgRect" presStyleLbl="bgShp" presStyleIdx="4" presStyleCnt="6"/>
      <dgm:spPr/>
    </dgm:pt>
    <dgm:pt modelId="{183FC40C-2317-4CD1-A923-94E28E8F42D5}" type="pres">
      <dgm:prSet presAssocID="{FDAFE059-8DDF-451B-A119-07635575E70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0015D0D2-E387-4ED3-8199-40E1C71D972A}" type="pres">
      <dgm:prSet presAssocID="{FDAFE059-8DDF-451B-A119-07635575E70F}" presName="spaceRect" presStyleCnt="0"/>
      <dgm:spPr/>
    </dgm:pt>
    <dgm:pt modelId="{6083DD35-D8A4-472C-8947-16D3120AE9A1}" type="pres">
      <dgm:prSet presAssocID="{FDAFE059-8DDF-451B-A119-07635575E70F}" presName="parTx" presStyleLbl="revTx" presStyleIdx="4" presStyleCnt="7">
        <dgm:presLayoutVars>
          <dgm:chMax val="0"/>
          <dgm:chPref val="0"/>
        </dgm:presLayoutVars>
      </dgm:prSet>
      <dgm:spPr/>
    </dgm:pt>
    <dgm:pt modelId="{58BAF92B-7A03-4B19-8B03-5F0A3CB1E59C}" type="pres">
      <dgm:prSet presAssocID="{EE698D3E-D7D6-4E82-8C6A-DDE09BF58402}" presName="sibTrans" presStyleCnt="0"/>
      <dgm:spPr/>
    </dgm:pt>
    <dgm:pt modelId="{7960DC42-B270-4C93-93CD-A55437DE4003}" type="pres">
      <dgm:prSet presAssocID="{81494082-E20C-42F7-A542-4983D72393A0}" presName="compNode" presStyleCnt="0"/>
      <dgm:spPr/>
    </dgm:pt>
    <dgm:pt modelId="{4A8C7785-39AB-4CF7-B3EA-D6F56EC7EA4B}" type="pres">
      <dgm:prSet presAssocID="{81494082-E20C-42F7-A542-4983D72393A0}" presName="bgRect" presStyleLbl="bgShp" presStyleIdx="5" presStyleCnt="6"/>
      <dgm:spPr/>
    </dgm:pt>
    <dgm:pt modelId="{1E3CDB3A-A844-4B8B-8EDC-66851EC58C1C}" type="pres">
      <dgm:prSet presAssocID="{81494082-E20C-42F7-A542-4983D72393A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B52F4AA-3F82-40A6-9BF2-1911A8C02008}" type="pres">
      <dgm:prSet presAssocID="{81494082-E20C-42F7-A542-4983D72393A0}" presName="spaceRect" presStyleCnt="0"/>
      <dgm:spPr/>
    </dgm:pt>
    <dgm:pt modelId="{466719B3-5994-4FAA-AD38-A4AF0205FC54}" type="pres">
      <dgm:prSet presAssocID="{81494082-E20C-42F7-A542-4983D72393A0}" presName="parTx" presStyleLbl="revTx" presStyleIdx="5" presStyleCnt="7">
        <dgm:presLayoutVars>
          <dgm:chMax val="0"/>
          <dgm:chPref val="0"/>
        </dgm:presLayoutVars>
      </dgm:prSet>
      <dgm:spPr/>
    </dgm:pt>
    <dgm:pt modelId="{754B3EFD-0CDF-498B-B499-BA599AC8E222}" type="pres">
      <dgm:prSet presAssocID="{81494082-E20C-42F7-A542-4983D72393A0}" presName="desTx" presStyleLbl="revTx" presStyleIdx="6" presStyleCnt="7">
        <dgm:presLayoutVars/>
      </dgm:prSet>
      <dgm:spPr/>
    </dgm:pt>
  </dgm:ptLst>
  <dgm:cxnLst>
    <dgm:cxn modelId="{3E76D002-8056-451D-8EC3-03A6FF6BD64C}" srcId="{894CCC5F-B99B-4598-A64C-3EF34186DA26}" destId="{1E1B59B4-99B4-4943-9CE1-424BEBBC3FB4}" srcOrd="1" destOrd="0" parTransId="{7890F238-1ECC-4508-BBD8-8A489444D782}" sibTransId="{268D72FC-30B2-4A84-A07D-C89B3AD4E818}"/>
    <dgm:cxn modelId="{7CC32314-17C5-4D82-A5BE-21DF73F3A6A3}" type="presOf" srcId="{7FEE0731-5D7F-419D-945D-3EDD39C2F5B2}" destId="{C5E85D02-96DF-46CE-9D57-BE370E09A16C}" srcOrd="0" destOrd="0" presId="urn:microsoft.com/office/officeart/2018/2/layout/IconVerticalSolidList"/>
    <dgm:cxn modelId="{DDD64F18-BFEB-41BA-BB0D-F4D39D347FBD}" srcId="{81494082-E20C-42F7-A542-4983D72393A0}" destId="{0D3E20AF-37B2-4C1F-A200-159734F7FD78}" srcOrd="1" destOrd="0" parTransId="{A9BF6D7E-FBCF-4875-A595-8FDE68DA640A}" sibTransId="{8A9F9674-8A40-4022-B5FB-D8A8DD4A793F}"/>
    <dgm:cxn modelId="{0E19B820-F235-429D-A7CA-023F57D3EC6B}" srcId="{81494082-E20C-42F7-A542-4983D72393A0}" destId="{F41B0A30-B991-463A-9E68-95F0EF1A89D7}" srcOrd="0" destOrd="0" parTransId="{8396D892-E879-4380-9D3E-0B6732C111DB}" sibTransId="{13292222-A10F-4E3F-B146-D0DCA27ADCDA}"/>
    <dgm:cxn modelId="{0C9D5437-99E1-43D6-BC82-5D79BFCF7FF7}" type="presOf" srcId="{1E1B59B4-99B4-4943-9CE1-424BEBBC3FB4}" destId="{3954A093-E87C-4A85-8DA5-6258ABFA93CF}" srcOrd="0" destOrd="0" presId="urn:microsoft.com/office/officeart/2018/2/layout/IconVerticalSolidList"/>
    <dgm:cxn modelId="{74626E45-9DBF-4B52-9790-2430A8823F96}" type="presOf" srcId="{81494082-E20C-42F7-A542-4983D72393A0}" destId="{466719B3-5994-4FAA-AD38-A4AF0205FC54}" srcOrd="0" destOrd="0" presId="urn:microsoft.com/office/officeart/2018/2/layout/IconVerticalSolidList"/>
    <dgm:cxn modelId="{49E1DA45-6DAC-4F65-8C44-CC88AAB61BF2}" type="presOf" srcId="{FDAFE059-8DDF-451B-A119-07635575E70F}" destId="{6083DD35-D8A4-472C-8947-16D3120AE9A1}" srcOrd="0" destOrd="0" presId="urn:microsoft.com/office/officeart/2018/2/layout/IconVerticalSolidList"/>
    <dgm:cxn modelId="{7372DB47-F207-4BE9-B434-C7591141B563}" srcId="{894CCC5F-B99B-4598-A64C-3EF34186DA26}" destId="{7FEE0731-5D7F-419D-945D-3EDD39C2F5B2}" srcOrd="3" destOrd="0" parTransId="{B0357B11-C484-47B1-8652-AAEDED70F0B1}" sibTransId="{6A438E55-C29D-4DD9-9821-46C857C32E0B}"/>
    <dgm:cxn modelId="{98B8DC72-39E2-4045-939B-0C6DD67EB53B}" srcId="{894CCC5F-B99B-4598-A64C-3EF34186DA26}" destId="{FDAFE059-8DDF-451B-A119-07635575E70F}" srcOrd="4" destOrd="0" parTransId="{E92F72D9-232D-48AF-98D2-251A65764546}" sibTransId="{EE698D3E-D7D6-4E82-8C6A-DDE09BF58402}"/>
    <dgm:cxn modelId="{BC3FDF76-DF72-41D4-8765-8D84C35660AA}" srcId="{894CCC5F-B99B-4598-A64C-3EF34186DA26}" destId="{81494082-E20C-42F7-A542-4983D72393A0}" srcOrd="5" destOrd="0" parTransId="{BF17F0E3-52AE-41EA-B21E-CF41BBE35680}" sibTransId="{B8C22966-F62C-4C05-860D-F6004090D072}"/>
    <dgm:cxn modelId="{1B6EE983-9940-427C-82C2-8753A464C62E}" type="presOf" srcId="{0D3E20AF-37B2-4C1F-A200-159734F7FD78}" destId="{754B3EFD-0CDF-498B-B499-BA599AC8E222}" srcOrd="0" destOrd="1" presId="urn:microsoft.com/office/officeart/2018/2/layout/IconVerticalSolidList"/>
    <dgm:cxn modelId="{C584399C-B8C1-46AD-9AF9-51BFF07C9B49}" srcId="{894CCC5F-B99B-4598-A64C-3EF34186DA26}" destId="{BE47EFC7-72D5-4CD1-8350-CA0C601E9F68}" srcOrd="2" destOrd="0" parTransId="{889D94E7-0E61-4326-9BF3-A6D27F66A03D}" sibTransId="{46C500BE-B9C8-4CC7-AE0F-5D575D27AE73}"/>
    <dgm:cxn modelId="{B60214AD-82A7-4626-94C9-8DFC30B9E848}" srcId="{894CCC5F-B99B-4598-A64C-3EF34186DA26}" destId="{279ED025-2CEE-42EE-8483-CD7F5884D617}" srcOrd="0" destOrd="0" parTransId="{EBA6E310-4787-4FA8-8DB6-EFF9D30EB639}" sibTransId="{DD83AC8D-FC30-4CB0-A895-BFDA9AFFD2B5}"/>
    <dgm:cxn modelId="{18D166C3-81E9-48A1-B8B7-B8732F7F374D}" type="presOf" srcId="{BE47EFC7-72D5-4CD1-8350-CA0C601E9F68}" destId="{24720F0D-5046-4D00-ADC0-9DD9E22BEC4B}" srcOrd="0" destOrd="0" presId="urn:microsoft.com/office/officeart/2018/2/layout/IconVerticalSolidList"/>
    <dgm:cxn modelId="{41B71CC4-FC1D-40F1-AEE0-893D69BF1F48}" type="presOf" srcId="{279ED025-2CEE-42EE-8483-CD7F5884D617}" destId="{CB1A96BC-368B-4718-85AF-C46085DAC3DB}" srcOrd="0" destOrd="0" presId="urn:microsoft.com/office/officeart/2018/2/layout/IconVerticalSolidList"/>
    <dgm:cxn modelId="{4EF181D3-5FA4-4011-9088-27D3A693DA04}" type="presOf" srcId="{894CCC5F-B99B-4598-A64C-3EF34186DA26}" destId="{FA207F79-5F83-4260-8B63-7A0757D1F6CC}" srcOrd="0" destOrd="0" presId="urn:microsoft.com/office/officeart/2018/2/layout/IconVerticalSolidList"/>
    <dgm:cxn modelId="{628690FB-692A-4FB7-B647-7C8E98AA3B79}" type="presOf" srcId="{F41B0A30-B991-463A-9E68-95F0EF1A89D7}" destId="{754B3EFD-0CDF-498B-B499-BA599AC8E222}" srcOrd="0" destOrd="0" presId="urn:microsoft.com/office/officeart/2018/2/layout/IconVerticalSolidList"/>
    <dgm:cxn modelId="{4B39A7D6-F37E-4CBA-9D50-14DD8A14AD85}" type="presParOf" srcId="{FA207F79-5F83-4260-8B63-7A0757D1F6CC}" destId="{ABB42CE2-F821-4321-BC55-78C8FAA3A6D4}" srcOrd="0" destOrd="0" presId="urn:microsoft.com/office/officeart/2018/2/layout/IconVerticalSolidList"/>
    <dgm:cxn modelId="{94EC0C49-B7A1-4CB0-8678-6231C15D86F2}" type="presParOf" srcId="{ABB42CE2-F821-4321-BC55-78C8FAA3A6D4}" destId="{695D510B-3F55-4E29-8FA7-86B7EEB854CA}" srcOrd="0" destOrd="0" presId="urn:microsoft.com/office/officeart/2018/2/layout/IconVerticalSolidList"/>
    <dgm:cxn modelId="{EDCF6707-AB69-4DB2-9448-6D9ECBAB57F0}" type="presParOf" srcId="{ABB42CE2-F821-4321-BC55-78C8FAA3A6D4}" destId="{E14860ED-B9D4-4C48-A7DA-DC1D66200AFA}" srcOrd="1" destOrd="0" presId="urn:microsoft.com/office/officeart/2018/2/layout/IconVerticalSolidList"/>
    <dgm:cxn modelId="{5163763C-B718-4166-B79B-D1036AACBC1E}" type="presParOf" srcId="{ABB42CE2-F821-4321-BC55-78C8FAA3A6D4}" destId="{FA9F1CC1-67BD-4D02-A7BE-6B8B8BF49511}" srcOrd="2" destOrd="0" presId="urn:microsoft.com/office/officeart/2018/2/layout/IconVerticalSolidList"/>
    <dgm:cxn modelId="{B34AE488-4321-4151-B895-461EDE73DC04}" type="presParOf" srcId="{ABB42CE2-F821-4321-BC55-78C8FAA3A6D4}" destId="{CB1A96BC-368B-4718-85AF-C46085DAC3DB}" srcOrd="3" destOrd="0" presId="urn:microsoft.com/office/officeart/2018/2/layout/IconVerticalSolidList"/>
    <dgm:cxn modelId="{EE29044E-87D5-4908-854C-5979BFD256BE}" type="presParOf" srcId="{FA207F79-5F83-4260-8B63-7A0757D1F6CC}" destId="{8DD30541-ACC4-464A-B037-E846DEE2C689}" srcOrd="1" destOrd="0" presId="urn:microsoft.com/office/officeart/2018/2/layout/IconVerticalSolidList"/>
    <dgm:cxn modelId="{B0F0DC33-FEFD-480D-9F17-CCFEFDACF48E}" type="presParOf" srcId="{FA207F79-5F83-4260-8B63-7A0757D1F6CC}" destId="{1CBF03FC-E71F-4236-88F5-C1EEFB760C39}" srcOrd="2" destOrd="0" presId="urn:microsoft.com/office/officeart/2018/2/layout/IconVerticalSolidList"/>
    <dgm:cxn modelId="{A99BA085-4232-4080-AB7A-65FF92BBBEF3}" type="presParOf" srcId="{1CBF03FC-E71F-4236-88F5-C1EEFB760C39}" destId="{3594E1B1-2ACB-40B9-8141-29715C1FAC9C}" srcOrd="0" destOrd="0" presId="urn:microsoft.com/office/officeart/2018/2/layout/IconVerticalSolidList"/>
    <dgm:cxn modelId="{29AF2390-CC40-4648-AC0B-031DFADB109D}" type="presParOf" srcId="{1CBF03FC-E71F-4236-88F5-C1EEFB760C39}" destId="{94AB9D1D-533B-4D78-8D11-695136C955F1}" srcOrd="1" destOrd="0" presId="urn:microsoft.com/office/officeart/2018/2/layout/IconVerticalSolidList"/>
    <dgm:cxn modelId="{D6727FAD-45EE-4809-AB7C-BB4988A60043}" type="presParOf" srcId="{1CBF03FC-E71F-4236-88F5-C1EEFB760C39}" destId="{8D215040-16C7-4F26-9D37-377B4CBF600A}" srcOrd="2" destOrd="0" presId="urn:microsoft.com/office/officeart/2018/2/layout/IconVerticalSolidList"/>
    <dgm:cxn modelId="{DE5616FC-4A99-412D-936C-B0F9646FACED}" type="presParOf" srcId="{1CBF03FC-E71F-4236-88F5-C1EEFB760C39}" destId="{3954A093-E87C-4A85-8DA5-6258ABFA93CF}" srcOrd="3" destOrd="0" presId="urn:microsoft.com/office/officeart/2018/2/layout/IconVerticalSolidList"/>
    <dgm:cxn modelId="{36CF736F-7275-4A6B-BF5F-5C6BC3B07562}" type="presParOf" srcId="{FA207F79-5F83-4260-8B63-7A0757D1F6CC}" destId="{E38F2886-C770-4035-891A-C8C6FF626560}" srcOrd="3" destOrd="0" presId="urn:microsoft.com/office/officeart/2018/2/layout/IconVerticalSolidList"/>
    <dgm:cxn modelId="{4E594C7B-E12C-4AC5-958E-3A21B68F023D}" type="presParOf" srcId="{FA207F79-5F83-4260-8B63-7A0757D1F6CC}" destId="{54AA7665-58EC-49AC-BD93-3C8D9CE657CC}" srcOrd="4" destOrd="0" presId="urn:microsoft.com/office/officeart/2018/2/layout/IconVerticalSolidList"/>
    <dgm:cxn modelId="{D790C853-B4DF-41B7-B40B-0FC3C6A7ADD1}" type="presParOf" srcId="{54AA7665-58EC-49AC-BD93-3C8D9CE657CC}" destId="{35008086-CE8A-497B-91AD-E06A348B38E2}" srcOrd="0" destOrd="0" presId="urn:microsoft.com/office/officeart/2018/2/layout/IconVerticalSolidList"/>
    <dgm:cxn modelId="{48485DBE-F322-42FC-A4C6-E7FCD36324F0}" type="presParOf" srcId="{54AA7665-58EC-49AC-BD93-3C8D9CE657CC}" destId="{EA50F7D4-23BB-41AC-9FF2-D772AE3C1173}" srcOrd="1" destOrd="0" presId="urn:microsoft.com/office/officeart/2018/2/layout/IconVerticalSolidList"/>
    <dgm:cxn modelId="{8BFD807D-BE7D-4889-88D9-8D05EA8C9218}" type="presParOf" srcId="{54AA7665-58EC-49AC-BD93-3C8D9CE657CC}" destId="{6CF3460F-8570-4FF8-8394-AB2C71459155}" srcOrd="2" destOrd="0" presId="urn:microsoft.com/office/officeart/2018/2/layout/IconVerticalSolidList"/>
    <dgm:cxn modelId="{9864FD58-1E9A-4322-AA9F-2BE3CFB76796}" type="presParOf" srcId="{54AA7665-58EC-49AC-BD93-3C8D9CE657CC}" destId="{24720F0D-5046-4D00-ADC0-9DD9E22BEC4B}" srcOrd="3" destOrd="0" presId="urn:microsoft.com/office/officeart/2018/2/layout/IconVerticalSolidList"/>
    <dgm:cxn modelId="{97BDDAB0-B7CE-44CE-9A20-5A5A781A9A6F}" type="presParOf" srcId="{FA207F79-5F83-4260-8B63-7A0757D1F6CC}" destId="{57C6DAB5-2E2C-4C60-8B28-8ABE71EF78E4}" srcOrd="5" destOrd="0" presId="urn:microsoft.com/office/officeart/2018/2/layout/IconVerticalSolidList"/>
    <dgm:cxn modelId="{36141712-51D4-4DDF-B224-054A1657CB25}" type="presParOf" srcId="{FA207F79-5F83-4260-8B63-7A0757D1F6CC}" destId="{B7BAD6E0-D899-4567-90A1-11155BD695B2}" srcOrd="6" destOrd="0" presId="urn:microsoft.com/office/officeart/2018/2/layout/IconVerticalSolidList"/>
    <dgm:cxn modelId="{3DE82648-5B5E-4897-90FE-FC26A41E143D}" type="presParOf" srcId="{B7BAD6E0-D899-4567-90A1-11155BD695B2}" destId="{3EC81BE6-1E00-4EF3-B03C-8977ADB2B4E8}" srcOrd="0" destOrd="0" presId="urn:microsoft.com/office/officeart/2018/2/layout/IconVerticalSolidList"/>
    <dgm:cxn modelId="{306D7D83-AE57-43E6-BAFC-8603E9335D7B}" type="presParOf" srcId="{B7BAD6E0-D899-4567-90A1-11155BD695B2}" destId="{3FC3BCB3-AF86-4C7C-B021-4183988A5586}" srcOrd="1" destOrd="0" presId="urn:microsoft.com/office/officeart/2018/2/layout/IconVerticalSolidList"/>
    <dgm:cxn modelId="{839FB1A6-820D-4B0F-AC45-2C407A0D3AFB}" type="presParOf" srcId="{B7BAD6E0-D899-4567-90A1-11155BD695B2}" destId="{20B251FE-DF00-45EE-BA9B-47C1059E029A}" srcOrd="2" destOrd="0" presId="urn:microsoft.com/office/officeart/2018/2/layout/IconVerticalSolidList"/>
    <dgm:cxn modelId="{B6D319A9-0C34-4275-997D-DF5A41C23902}" type="presParOf" srcId="{B7BAD6E0-D899-4567-90A1-11155BD695B2}" destId="{C5E85D02-96DF-46CE-9D57-BE370E09A16C}" srcOrd="3" destOrd="0" presId="urn:microsoft.com/office/officeart/2018/2/layout/IconVerticalSolidList"/>
    <dgm:cxn modelId="{6AD51852-67B3-47C4-8817-30DE35B8B61A}" type="presParOf" srcId="{FA207F79-5F83-4260-8B63-7A0757D1F6CC}" destId="{3FAFF3B6-F83C-40AD-88D4-1E5FFB059205}" srcOrd="7" destOrd="0" presId="urn:microsoft.com/office/officeart/2018/2/layout/IconVerticalSolidList"/>
    <dgm:cxn modelId="{813A6F95-AFBB-4B71-811B-970151746949}" type="presParOf" srcId="{FA207F79-5F83-4260-8B63-7A0757D1F6CC}" destId="{FAE00FA8-7D34-4FF3-9EF1-4B1EB24D12D7}" srcOrd="8" destOrd="0" presId="urn:microsoft.com/office/officeart/2018/2/layout/IconVerticalSolidList"/>
    <dgm:cxn modelId="{8DD6D6F5-AF10-49C7-902A-0AFD688C9728}" type="presParOf" srcId="{FAE00FA8-7D34-4FF3-9EF1-4B1EB24D12D7}" destId="{B355C0A2-4B74-4CCB-A3A0-4C9B21808BC6}" srcOrd="0" destOrd="0" presId="urn:microsoft.com/office/officeart/2018/2/layout/IconVerticalSolidList"/>
    <dgm:cxn modelId="{25D43841-5321-4F3F-AC11-64413C22F415}" type="presParOf" srcId="{FAE00FA8-7D34-4FF3-9EF1-4B1EB24D12D7}" destId="{183FC40C-2317-4CD1-A923-94E28E8F42D5}" srcOrd="1" destOrd="0" presId="urn:microsoft.com/office/officeart/2018/2/layout/IconVerticalSolidList"/>
    <dgm:cxn modelId="{B18F2E62-DA53-4694-B3B7-0100CB475603}" type="presParOf" srcId="{FAE00FA8-7D34-4FF3-9EF1-4B1EB24D12D7}" destId="{0015D0D2-E387-4ED3-8199-40E1C71D972A}" srcOrd="2" destOrd="0" presId="urn:microsoft.com/office/officeart/2018/2/layout/IconVerticalSolidList"/>
    <dgm:cxn modelId="{53C2BC5F-AAAD-4373-82C1-F8486D6D20BD}" type="presParOf" srcId="{FAE00FA8-7D34-4FF3-9EF1-4B1EB24D12D7}" destId="{6083DD35-D8A4-472C-8947-16D3120AE9A1}" srcOrd="3" destOrd="0" presId="urn:microsoft.com/office/officeart/2018/2/layout/IconVerticalSolidList"/>
    <dgm:cxn modelId="{4BA88F8D-1078-4F4E-9ECE-8791A7A2B75F}" type="presParOf" srcId="{FA207F79-5F83-4260-8B63-7A0757D1F6CC}" destId="{58BAF92B-7A03-4B19-8B03-5F0A3CB1E59C}" srcOrd="9" destOrd="0" presId="urn:microsoft.com/office/officeart/2018/2/layout/IconVerticalSolidList"/>
    <dgm:cxn modelId="{5DBE79A4-610E-4705-AF02-CEA04686D3F2}" type="presParOf" srcId="{FA207F79-5F83-4260-8B63-7A0757D1F6CC}" destId="{7960DC42-B270-4C93-93CD-A55437DE4003}" srcOrd="10" destOrd="0" presId="urn:microsoft.com/office/officeart/2018/2/layout/IconVerticalSolidList"/>
    <dgm:cxn modelId="{D4A7CF23-11E9-4A2B-9F7E-7020319C79AC}" type="presParOf" srcId="{7960DC42-B270-4C93-93CD-A55437DE4003}" destId="{4A8C7785-39AB-4CF7-B3EA-D6F56EC7EA4B}" srcOrd="0" destOrd="0" presId="urn:microsoft.com/office/officeart/2018/2/layout/IconVerticalSolidList"/>
    <dgm:cxn modelId="{51502579-076F-485F-B685-28A8182D6E36}" type="presParOf" srcId="{7960DC42-B270-4C93-93CD-A55437DE4003}" destId="{1E3CDB3A-A844-4B8B-8EDC-66851EC58C1C}" srcOrd="1" destOrd="0" presId="urn:microsoft.com/office/officeart/2018/2/layout/IconVerticalSolidList"/>
    <dgm:cxn modelId="{9EB0FE19-A5CB-424A-AC65-8CDEBB2A412D}" type="presParOf" srcId="{7960DC42-B270-4C93-93CD-A55437DE4003}" destId="{FB52F4AA-3F82-40A6-9BF2-1911A8C02008}" srcOrd="2" destOrd="0" presId="urn:microsoft.com/office/officeart/2018/2/layout/IconVerticalSolidList"/>
    <dgm:cxn modelId="{ADCB0486-0643-4B2B-9A63-5FECCFBE3ADC}" type="presParOf" srcId="{7960DC42-B270-4C93-93CD-A55437DE4003}" destId="{466719B3-5994-4FAA-AD38-A4AF0205FC54}" srcOrd="3" destOrd="0" presId="urn:microsoft.com/office/officeart/2018/2/layout/IconVerticalSolidList"/>
    <dgm:cxn modelId="{07FEDBF6-6597-468B-A53E-323923DC44A5}" type="presParOf" srcId="{7960DC42-B270-4C93-93CD-A55437DE4003}" destId="{754B3EFD-0CDF-498B-B499-BA599AC8E22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87615-BD63-4A50-B318-FD86090C72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E1398C-A6E9-4317-9BDE-728EF67D05DB}">
      <dgm:prSet/>
      <dgm:spPr/>
      <dgm:t>
        <a:bodyPr/>
        <a:lstStyle/>
        <a:p>
          <a:r>
            <a:rPr lang="en-US"/>
            <a:t>What resources do you see as “turned off” in your community during the summer?</a:t>
          </a:r>
        </a:p>
      </dgm:t>
    </dgm:pt>
    <dgm:pt modelId="{4796786B-9B90-48FF-91B7-C741919EE3E6}" type="parTrans" cxnId="{972F69C6-6EC7-4F74-97AC-D346ED10C54F}">
      <dgm:prSet/>
      <dgm:spPr/>
      <dgm:t>
        <a:bodyPr/>
        <a:lstStyle/>
        <a:p>
          <a:endParaRPr lang="en-US"/>
        </a:p>
      </dgm:t>
    </dgm:pt>
    <dgm:pt modelId="{A7D899E1-7A0B-43F4-A837-921801C15812}" type="sibTrans" cxnId="{972F69C6-6EC7-4F74-97AC-D346ED10C54F}">
      <dgm:prSet/>
      <dgm:spPr/>
      <dgm:t>
        <a:bodyPr/>
        <a:lstStyle/>
        <a:p>
          <a:endParaRPr lang="en-US"/>
        </a:p>
      </dgm:t>
    </dgm:pt>
    <dgm:pt modelId="{5A282914-A2C0-45DC-8F24-077CBAF603F4}">
      <dgm:prSet/>
      <dgm:spPr/>
      <dgm:t>
        <a:bodyPr/>
        <a:lstStyle/>
        <a:p>
          <a:r>
            <a:rPr lang="en-US"/>
            <a:t>How do you know?</a:t>
          </a:r>
        </a:p>
      </dgm:t>
    </dgm:pt>
    <dgm:pt modelId="{54754D46-7ACC-458B-BE27-B388638E9A6E}" type="parTrans" cxnId="{B9F4EADE-86D3-4990-AA31-4C3F6F113640}">
      <dgm:prSet/>
      <dgm:spPr/>
      <dgm:t>
        <a:bodyPr/>
        <a:lstStyle/>
        <a:p>
          <a:endParaRPr lang="en-US"/>
        </a:p>
      </dgm:t>
    </dgm:pt>
    <dgm:pt modelId="{59C4D411-F643-42E1-9F54-D420E9DADECE}" type="sibTrans" cxnId="{B9F4EADE-86D3-4990-AA31-4C3F6F113640}">
      <dgm:prSet/>
      <dgm:spPr/>
      <dgm:t>
        <a:bodyPr/>
        <a:lstStyle/>
        <a:p>
          <a:endParaRPr lang="en-US"/>
        </a:p>
      </dgm:t>
    </dgm:pt>
    <dgm:pt modelId="{B06D4440-8CB2-4F03-920A-39382AE240F5}" type="pres">
      <dgm:prSet presAssocID="{FA987615-BD63-4A50-B318-FD86090C72DB}" presName="linear" presStyleCnt="0">
        <dgm:presLayoutVars>
          <dgm:animLvl val="lvl"/>
          <dgm:resizeHandles val="exact"/>
        </dgm:presLayoutVars>
      </dgm:prSet>
      <dgm:spPr/>
    </dgm:pt>
    <dgm:pt modelId="{34E4FE06-B4EB-458F-86E8-9DA206E26911}" type="pres">
      <dgm:prSet presAssocID="{53E1398C-A6E9-4317-9BDE-728EF67D05D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4B075B-E318-42CD-B211-72452E4622E5}" type="pres">
      <dgm:prSet presAssocID="{A7D899E1-7A0B-43F4-A837-921801C15812}" presName="spacer" presStyleCnt="0"/>
      <dgm:spPr/>
    </dgm:pt>
    <dgm:pt modelId="{6998F398-1CEB-45C3-B3DF-D9080216EA21}" type="pres">
      <dgm:prSet presAssocID="{5A282914-A2C0-45DC-8F24-077CBAF603F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202E3E-D935-4521-8448-32D2CD44C16E}" type="presOf" srcId="{5A282914-A2C0-45DC-8F24-077CBAF603F4}" destId="{6998F398-1CEB-45C3-B3DF-D9080216EA21}" srcOrd="0" destOrd="0" presId="urn:microsoft.com/office/officeart/2005/8/layout/vList2"/>
    <dgm:cxn modelId="{71A4A476-9719-4BB0-8382-CC82AF76E5FD}" type="presOf" srcId="{53E1398C-A6E9-4317-9BDE-728EF67D05DB}" destId="{34E4FE06-B4EB-458F-86E8-9DA206E26911}" srcOrd="0" destOrd="0" presId="urn:microsoft.com/office/officeart/2005/8/layout/vList2"/>
    <dgm:cxn modelId="{C78A74B9-0FBB-4D29-8E92-448C6F213C6F}" type="presOf" srcId="{FA987615-BD63-4A50-B318-FD86090C72DB}" destId="{B06D4440-8CB2-4F03-920A-39382AE240F5}" srcOrd="0" destOrd="0" presId="urn:microsoft.com/office/officeart/2005/8/layout/vList2"/>
    <dgm:cxn modelId="{972F69C6-6EC7-4F74-97AC-D346ED10C54F}" srcId="{FA987615-BD63-4A50-B318-FD86090C72DB}" destId="{53E1398C-A6E9-4317-9BDE-728EF67D05DB}" srcOrd="0" destOrd="0" parTransId="{4796786B-9B90-48FF-91B7-C741919EE3E6}" sibTransId="{A7D899E1-7A0B-43F4-A837-921801C15812}"/>
    <dgm:cxn modelId="{B9F4EADE-86D3-4990-AA31-4C3F6F113640}" srcId="{FA987615-BD63-4A50-B318-FD86090C72DB}" destId="{5A282914-A2C0-45DC-8F24-077CBAF603F4}" srcOrd="1" destOrd="0" parTransId="{54754D46-7ACC-458B-BE27-B388638E9A6E}" sibTransId="{59C4D411-F643-42E1-9F54-D420E9DADECE}"/>
    <dgm:cxn modelId="{248979F0-9AE8-4E4A-A109-F780E86B3C72}" type="presParOf" srcId="{B06D4440-8CB2-4F03-920A-39382AE240F5}" destId="{34E4FE06-B4EB-458F-86E8-9DA206E26911}" srcOrd="0" destOrd="0" presId="urn:microsoft.com/office/officeart/2005/8/layout/vList2"/>
    <dgm:cxn modelId="{4B3A4469-CD8F-4722-866F-A9AC254B64DF}" type="presParOf" srcId="{B06D4440-8CB2-4F03-920A-39382AE240F5}" destId="{8F4B075B-E318-42CD-B211-72452E4622E5}" srcOrd="1" destOrd="0" presId="urn:microsoft.com/office/officeart/2005/8/layout/vList2"/>
    <dgm:cxn modelId="{859A3F83-02B2-4657-A23E-9D027CFCA41B}" type="presParOf" srcId="{B06D4440-8CB2-4F03-920A-39382AE240F5}" destId="{6998F398-1CEB-45C3-B3DF-D9080216EA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87615-BD63-4A50-B318-FD86090C72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E1398C-A6E9-4317-9BDE-728EF67D05DB}">
      <dgm:prSet/>
      <dgm:spPr/>
      <dgm:t>
        <a:bodyPr/>
        <a:lstStyle/>
        <a:p>
          <a:r>
            <a:rPr lang="en-US" dirty="0"/>
            <a:t>The community needs x because:</a:t>
          </a:r>
        </a:p>
      </dgm:t>
    </dgm:pt>
    <dgm:pt modelId="{4796786B-9B90-48FF-91B7-C741919EE3E6}" type="parTrans" cxnId="{972F69C6-6EC7-4F74-97AC-D346ED10C54F}">
      <dgm:prSet/>
      <dgm:spPr/>
      <dgm:t>
        <a:bodyPr/>
        <a:lstStyle/>
        <a:p>
          <a:endParaRPr lang="en-US"/>
        </a:p>
      </dgm:t>
    </dgm:pt>
    <dgm:pt modelId="{A7D899E1-7A0B-43F4-A837-921801C15812}" type="sibTrans" cxnId="{972F69C6-6EC7-4F74-97AC-D346ED10C54F}">
      <dgm:prSet/>
      <dgm:spPr/>
      <dgm:t>
        <a:bodyPr/>
        <a:lstStyle/>
        <a:p>
          <a:endParaRPr lang="en-US"/>
        </a:p>
      </dgm:t>
    </dgm:pt>
    <dgm:pt modelId="{5A282914-A2C0-45DC-8F24-077CBAF603F4}">
      <dgm:prSet/>
      <dgm:spPr/>
      <dgm:t>
        <a:bodyPr/>
        <a:lstStyle/>
        <a:p>
          <a:r>
            <a:rPr lang="en-US" dirty="0"/>
            <a:t>The library is implementing the project because: </a:t>
          </a:r>
        </a:p>
      </dgm:t>
    </dgm:pt>
    <dgm:pt modelId="{54754D46-7ACC-458B-BE27-B388638E9A6E}" type="parTrans" cxnId="{B9F4EADE-86D3-4990-AA31-4C3F6F113640}">
      <dgm:prSet/>
      <dgm:spPr/>
      <dgm:t>
        <a:bodyPr/>
        <a:lstStyle/>
        <a:p>
          <a:endParaRPr lang="en-US"/>
        </a:p>
      </dgm:t>
    </dgm:pt>
    <dgm:pt modelId="{59C4D411-F643-42E1-9F54-D420E9DADECE}" type="sibTrans" cxnId="{B9F4EADE-86D3-4990-AA31-4C3F6F113640}">
      <dgm:prSet/>
      <dgm:spPr/>
      <dgm:t>
        <a:bodyPr/>
        <a:lstStyle/>
        <a:p>
          <a:endParaRPr lang="en-US"/>
        </a:p>
      </dgm:t>
    </dgm:pt>
    <dgm:pt modelId="{B06D4440-8CB2-4F03-920A-39382AE240F5}" type="pres">
      <dgm:prSet presAssocID="{FA987615-BD63-4A50-B318-FD86090C72DB}" presName="linear" presStyleCnt="0">
        <dgm:presLayoutVars>
          <dgm:animLvl val="lvl"/>
          <dgm:resizeHandles val="exact"/>
        </dgm:presLayoutVars>
      </dgm:prSet>
      <dgm:spPr/>
    </dgm:pt>
    <dgm:pt modelId="{34E4FE06-B4EB-458F-86E8-9DA206E26911}" type="pres">
      <dgm:prSet presAssocID="{53E1398C-A6E9-4317-9BDE-728EF67D05D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4B075B-E318-42CD-B211-72452E4622E5}" type="pres">
      <dgm:prSet presAssocID="{A7D899E1-7A0B-43F4-A837-921801C15812}" presName="spacer" presStyleCnt="0"/>
      <dgm:spPr/>
    </dgm:pt>
    <dgm:pt modelId="{6998F398-1CEB-45C3-B3DF-D9080216EA21}" type="pres">
      <dgm:prSet presAssocID="{5A282914-A2C0-45DC-8F24-077CBAF603F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202E3E-D935-4521-8448-32D2CD44C16E}" type="presOf" srcId="{5A282914-A2C0-45DC-8F24-077CBAF603F4}" destId="{6998F398-1CEB-45C3-B3DF-D9080216EA21}" srcOrd="0" destOrd="0" presId="urn:microsoft.com/office/officeart/2005/8/layout/vList2"/>
    <dgm:cxn modelId="{71A4A476-9719-4BB0-8382-CC82AF76E5FD}" type="presOf" srcId="{53E1398C-A6E9-4317-9BDE-728EF67D05DB}" destId="{34E4FE06-B4EB-458F-86E8-9DA206E26911}" srcOrd="0" destOrd="0" presId="urn:microsoft.com/office/officeart/2005/8/layout/vList2"/>
    <dgm:cxn modelId="{C78A74B9-0FBB-4D29-8E92-448C6F213C6F}" type="presOf" srcId="{FA987615-BD63-4A50-B318-FD86090C72DB}" destId="{B06D4440-8CB2-4F03-920A-39382AE240F5}" srcOrd="0" destOrd="0" presId="urn:microsoft.com/office/officeart/2005/8/layout/vList2"/>
    <dgm:cxn modelId="{972F69C6-6EC7-4F74-97AC-D346ED10C54F}" srcId="{FA987615-BD63-4A50-B318-FD86090C72DB}" destId="{53E1398C-A6E9-4317-9BDE-728EF67D05DB}" srcOrd="0" destOrd="0" parTransId="{4796786B-9B90-48FF-91B7-C741919EE3E6}" sibTransId="{A7D899E1-7A0B-43F4-A837-921801C15812}"/>
    <dgm:cxn modelId="{B9F4EADE-86D3-4990-AA31-4C3F6F113640}" srcId="{FA987615-BD63-4A50-B318-FD86090C72DB}" destId="{5A282914-A2C0-45DC-8F24-077CBAF603F4}" srcOrd="1" destOrd="0" parTransId="{54754D46-7ACC-458B-BE27-B388638E9A6E}" sibTransId="{59C4D411-F643-42E1-9F54-D420E9DADECE}"/>
    <dgm:cxn modelId="{248979F0-9AE8-4E4A-A109-F780E86B3C72}" type="presParOf" srcId="{B06D4440-8CB2-4F03-920A-39382AE240F5}" destId="{34E4FE06-B4EB-458F-86E8-9DA206E26911}" srcOrd="0" destOrd="0" presId="urn:microsoft.com/office/officeart/2005/8/layout/vList2"/>
    <dgm:cxn modelId="{4B3A4469-CD8F-4722-866F-A9AC254B64DF}" type="presParOf" srcId="{B06D4440-8CB2-4F03-920A-39382AE240F5}" destId="{8F4B075B-E318-42CD-B211-72452E4622E5}" srcOrd="1" destOrd="0" presId="urn:microsoft.com/office/officeart/2005/8/layout/vList2"/>
    <dgm:cxn modelId="{859A3F83-02B2-4657-A23E-9D027CFCA41B}" type="presParOf" srcId="{B06D4440-8CB2-4F03-920A-39382AE240F5}" destId="{6998F398-1CEB-45C3-B3DF-D9080216EA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8C305A-B227-4334-810C-04171EA2165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1A5EEA-CFC7-4F86-974D-D069366F3AD4}">
      <dgm:prSet/>
      <dgm:spPr/>
      <dgm:t>
        <a:bodyPr/>
        <a:lstStyle/>
        <a:p>
          <a:r>
            <a:rPr lang="en-US" dirty="0"/>
            <a:t>Using the sticky notes, write down as many project ideas that come to mind</a:t>
          </a:r>
        </a:p>
      </dgm:t>
    </dgm:pt>
    <dgm:pt modelId="{200D81C2-2436-47AB-A0C5-A0D0DAAD7234}" type="parTrans" cxnId="{FB1F9EC5-A97D-4F96-831B-00EFE7962EE1}">
      <dgm:prSet/>
      <dgm:spPr/>
      <dgm:t>
        <a:bodyPr/>
        <a:lstStyle/>
        <a:p>
          <a:endParaRPr lang="en-US"/>
        </a:p>
      </dgm:t>
    </dgm:pt>
    <dgm:pt modelId="{1263AA9A-FBE8-451F-B51F-A736235AB618}" type="sibTrans" cxnId="{FB1F9EC5-A97D-4F96-831B-00EFE7962EE1}">
      <dgm:prSet/>
      <dgm:spPr/>
      <dgm:t>
        <a:bodyPr/>
        <a:lstStyle/>
        <a:p>
          <a:endParaRPr lang="en-US"/>
        </a:p>
      </dgm:t>
    </dgm:pt>
    <dgm:pt modelId="{2E794C82-CD8C-4178-AD65-0B15D8963324}">
      <dgm:prSet/>
      <dgm:spPr/>
      <dgm:t>
        <a:bodyPr/>
        <a:lstStyle/>
        <a:p>
          <a:r>
            <a:rPr lang="en-US"/>
            <a:t>One idea per sticky note</a:t>
          </a:r>
        </a:p>
      </dgm:t>
    </dgm:pt>
    <dgm:pt modelId="{322CA9C3-E94C-4866-990C-77714799ED10}" type="parTrans" cxnId="{319765E6-945F-4014-9184-F1298CC54C04}">
      <dgm:prSet/>
      <dgm:spPr/>
      <dgm:t>
        <a:bodyPr/>
        <a:lstStyle/>
        <a:p>
          <a:endParaRPr lang="en-US"/>
        </a:p>
      </dgm:t>
    </dgm:pt>
    <dgm:pt modelId="{E9E0A9EA-7326-4910-86FC-45F1B1695D97}" type="sibTrans" cxnId="{319765E6-945F-4014-9184-F1298CC54C04}">
      <dgm:prSet/>
      <dgm:spPr/>
      <dgm:t>
        <a:bodyPr/>
        <a:lstStyle/>
        <a:p>
          <a:endParaRPr lang="en-US"/>
        </a:p>
      </dgm:t>
    </dgm:pt>
    <dgm:pt modelId="{31D030C6-0125-43F1-BE66-C6C522D2D129}">
      <dgm:prSet/>
      <dgm:spPr/>
      <dgm:t>
        <a:bodyPr/>
        <a:lstStyle/>
        <a:p>
          <a:r>
            <a:rPr lang="en-US"/>
            <a:t>Sky is the limit!</a:t>
          </a:r>
        </a:p>
      </dgm:t>
    </dgm:pt>
    <dgm:pt modelId="{D34174DD-C715-45FA-BC56-B1FAFEE34E25}" type="parTrans" cxnId="{3B6610A4-F834-4AC6-ACEA-5741DAFB5A73}">
      <dgm:prSet/>
      <dgm:spPr/>
      <dgm:t>
        <a:bodyPr/>
        <a:lstStyle/>
        <a:p>
          <a:endParaRPr lang="en-US"/>
        </a:p>
      </dgm:t>
    </dgm:pt>
    <dgm:pt modelId="{6BC89256-A25E-4DE9-86B3-565237610367}" type="sibTrans" cxnId="{3B6610A4-F834-4AC6-ACEA-5741DAFB5A73}">
      <dgm:prSet/>
      <dgm:spPr/>
      <dgm:t>
        <a:bodyPr/>
        <a:lstStyle/>
        <a:p>
          <a:endParaRPr lang="en-US"/>
        </a:p>
      </dgm:t>
    </dgm:pt>
    <dgm:pt modelId="{E55FF537-9F9A-4A84-97B7-57D1B544A4B2}">
      <dgm:prSet/>
      <dgm:spPr/>
      <dgm:t>
        <a:bodyPr/>
        <a:lstStyle/>
        <a:p>
          <a:r>
            <a:rPr lang="en-US"/>
            <a:t>When time is called, take turns sharing each idea with the group</a:t>
          </a:r>
        </a:p>
      </dgm:t>
    </dgm:pt>
    <dgm:pt modelId="{C30621B3-0F4C-45DE-887F-34910A481DF0}" type="parTrans" cxnId="{54EAD812-6B54-461F-A6D7-2372F500EC26}">
      <dgm:prSet/>
      <dgm:spPr/>
      <dgm:t>
        <a:bodyPr/>
        <a:lstStyle/>
        <a:p>
          <a:endParaRPr lang="en-US"/>
        </a:p>
      </dgm:t>
    </dgm:pt>
    <dgm:pt modelId="{F6D63833-1527-4EDC-9499-10A0AAAB38B7}" type="sibTrans" cxnId="{54EAD812-6B54-461F-A6D7-2372F500EC26}">
      <dgm:prSet/>
      <dgm:spPr/>
      <dgm:t>
        <a:bodyPr/>
        <a:lstStyle/>
        <a:p>
          <a:endParaRPr lang="en-US"/>
        </a:p>
      </dgm:t>
    </dgm:pt>
    <dgm:pt modelId="{E98983F1-1519-472B-9CEF-E94473DB9E45}" type="pres">
      <dgm:prSet presAssocID="{198C305A-B227-4334-810C-04171EA21655}" presName="vert0" presStyleCnt="0">
        <dgm:presLayoutVars>
          <dgm:dir/>
          <dgm:animOne val="branch"/>
          <dgm:animLvl val="lvl"/>
        </dgm:presLayoutVars>
      </dgm:prSet>
      <dgm:spPr/>
    </dgm:pt>
    <dgm:pt modelId="{ABDEA31B-C2C2-412B-81A7-CDFD04BAE923}" type="pres">
      <dgm:prSet presAssocID="{E71A5EEA-CFC7-4F86-974D-D069366F3AD4}" presName="thickLine" presStyleLbl="alignNode1" presStyleIdx="0" presStyleCnt="4"/>
      <dgm:spPr/>
    </dgm:pt>
    <dgm:pt modelId="{332DE665-D0E5-472B-82C3-8BFDBC7A82F3}" type="pres">
      <dgm:prSet presAssocID="{E71A5EEA-CFC7-4F86-974D-D069366F3AD4}" presName="horz1" presStyleCnt="0"/>
      <dgm:spPr/>
    </dgm:pt>
    <dgm:pt modelId="{C97292C3-5E2E-433D-AD59-B6E928885A77}" type="pres">
      <dgm:prSet presAssocID="{E71A5EEA-CFC7-4F86-974D-D069366F3AD4}" presName="tx1" presStyleLbl="revTx" presStyleIdx="0" presStyleCnt="4"/>
      <dgm:spPr/>
    </dgm:pt>
    <dgm:pt modelId="{D36373F5-60F7-4434-A118-73C337EEC5CA}" type="pres">
      <dgm:prSet presAssocID="{E71A5EEA-CFC7-4F86-974D-D069366F3AD4}" presName="vert1" presStyleCnt="0"/>
      <dgm:spPr/>
    </dgm:pt>
    <dgm:pt modelId="{06C18A45-BC00-4898-B0B2-AC05213AAA60}" type="pres">
      <dgm:prSet presAssocID="{2E794C82-CD8C-4178-AD65-0B15D8963324}" presName="thickLine" presStyleLbl="alignNode1" presStyleIdx="1" presStyleCnt="4"/>
      <dgm:spPr/>
    </dgm:pt>
    <dgm:pt modelId="{FC6D539B-F08C-405D-954E-3F30A22A6937}" type="pres">
      <dgm:prSet presAssocID="{2E794C82-CD8C-4178-AD65-0B15D8963324}" presName="horz1" presStyleCnt="0"/>
      <dgm:spPr/>
    </dgm:pt>
    <dgm:pt modelId="{4DC1E3F0-A6D5-4693-A1FD-E29142277735}" type="pres">
      <dgm:prSet presAssocID="{2E794C82-CD8C-4178-AD65-0B15D8963324}" presName="tx1" presStyleLbl="revTx" presStyleIdx="1" presStyleCnt="4"/>
      <dgm:spPr/>
    </dgm:pt>
    <dgm:pt modelId="{D223AC81-76B9-426A-BC34-51B50C02358F}" type="pres">
      <dgm:prSet presAssocID="{2E794C82-CD8C-4178-AD65-0B15D8963324}" presName="vert1" presStyleCnt="0"/>
      <dgm:spPr/>
    </dgm:pt>
    <dgm:pt modelId="{48310869-C5D0-49BC-A665-E216C77E9FDA}" type="pres">
      <dgm:prSet presAssocID="{31D030C6-0125-43F1-BE66-C6C522D2D129}" presName="thickLine" presStyleLbl="alignNode1" presStyleIdx="2" presStyleCnt="4"/>
      <dgm:spPr/>
    </dgm:pt>
    <dgm:pt modelId="{EFDBF46B-6F0C-441B-839C-06420AB20B34}" type="pres">
      <dgm:prSet presAssocID="{31D030C6-0125-43F1-BE66-C6C522D2D129}" presName="horz1" presStyleCnt="0"/>
      <dgm:spPr/>
    </dgm:pt>
    <dgm:pt modelId="{626DECBD-48D1-425C-9BEE-673CB90058C0}" type="pres">
      <dgm:prSet presAssocID="{31D030C6-0125-43F1-BE66-C6C522D2D129}" presName="tx1" presStyleLbl="revTx" presStyleIdx="2" presStyleCnt="4"/>
      <dgm:spPr/>
    </dgm:pt>
    <dgm:pt modelId="{13444D84-8084-4B9A-A51F-BF0902F96DCE}" type="pres">
      <dgm:prSet presAssocID="{31D030C6-0125-43F1-BE66-C6C522D2D129}" presName="vert1" presStyleCnt="0"/>
      <dgm:spPr/>
    </dgm:pt>
    <dgm:pt modelId="{A515BB9C-9832-4B16-A6E8-3D3449031B9F}" type="pres">
      <dgm:prSet presAssocID="{E55FF537-9F9A-4A84-97B7-57D1B544A4B2}" presName="thickLine" presStyleLbl="alignNode1" presStyleIdx="3" presStyleCnt="4"/>
      <dgm:spPr/>
    </dgm:pt>
    <dgm:pt modelId="{BA0BB3B8-0098-4F1A-ADFB-4A138C1B0CFE}" type="pres">
      <dgm:prSet presAssocID="{E55FF537-9F9A-4A84-97B7-57D1B544A4B2}" presName="horz1" presStyleCnt="0"/>
      <dgm:spPr/>
    </dgm:pt>
    <dgm:pt modelId="{9A372980-6D6E-4D55-A721-25F8B2002584}" type="pres">
      <dgm:prSet presAssocID="{E55FF537-9F9A-4A84-97B7-57D1B544A4B2}" presName="tx1" presStyleLbl="revTx" presStyleIdx="3" presStyleCnt="4"/>
      <dgm:spPr/>
    </dgm:pt>
    <dgm:pt modelId="{F91772A3-DCA0-4E85-8E0D-906026A148EC}" type="pres">
      <dgm:prSet presAssocID="{E55FF537-9F9A-4A84-97B7-57D1B544A4B2}" presName="vert1" presStyleCnt="0"/>
      <dgm:spPr/>
    </dgm:pt>
  </dgm:ptLst>
  <dgm:cxnLst>
    <dgm:cxn modelId="{54EAD812-6B54-461F-A6D7-2372F500EC26}" srcId="{198C305A-B227-4334-810C-04171EA21655}" destId="{E55FF537-9F9A-4A84-97B7-57D1B544A4B2}" srcOrd="3" destOrd="0" parTransId="{C30621B3-0F4C-45DE-887F-34910A481DF0}" sibTransId="{F6D63833-1527-4EDC-9499-10A0AAAB38B7}"/>
    <dgm:cxn modelId="{F0E2DB26-F523-4D98-88C1-32A5DD4BBFAD}" type="presOf" srcId="{31D030C6-0125-43F1-BE66-C6C522D2D129}" destId="{626DECBD-48D1-425C-9BEE-673CB90058C0}" srcOrd="0" destOrd="0" presId="urn:microsoft.com/office/officeart/2008/layout/LinedList"/>
    <dgm:cxn modelId="{74FD5770-682C-441A-A51E-55A8AF4513BC}" type="presOf" srcId="{2E794C82-CD8C-4178-AD65-0B15D8963324}" destId="{4DC1E3F0-A6D5-4693-A1FD-E29142277735}" srcOrd="0" destOrd="0" presId="urn:microsoft.com/office/officeart/2008/layout/LinedList"/>
    <dgm:cxn modelId="{D8DF8892-5D6E-4582-945D-681380324E78}" type="presOf" srcId="{E71A5EEA-CFC7-4F86-974D-D069366F3AD4}" destId="{C97292C3-5E2E-433D-AD59-B6E928885A77}" srcOrd="0" destOrd="0" presId="urn:microsoft.com/office/officeart/2008/layout/LinedList"/>
    <dgm:cxn modelId="{3B6610A4-F834-4AC6-ACEA-5741DAFB5A73}" srcId="{198C305A-B227-4334-810C-04171EA21655}" destId="{31D030C6-0125-43F1-BE66-C6C522D2D129}" srcOrd="2" destOrd="0" parTransId="{D34174DD-C715-45FA-BC56-B1FAFEE34E25}" sibTransId="{6BC89256-A25E-4DE9-86B3-565237610367}"/>
    <dgm:cxn modelId="{477E3AB9-BA95-4294-93FE-74522DDEAD44}" type="presOf" srcId="{198C305A-B227-4334-810C-04171EA21655}" destId="{E98983F1-1519-472B-9CEF-E94473DB9E45}" srcOrd="0" destOrd="0" presId="urn:microsoft.com/office/officeart/2008/layout/LinedList"/>
    <dgm:cxn modelId="{FB1F9EC5-A97D-4F96-831B-00EFE7962EE1}" srcId="{198C305A-B227-4334-810C-04171EA21655}" destId="{E71A5EEA-CFC7-4F86-974D-D069366F3AD4}" srcOrd="0" destOrd="0" parTransId="{200D81C2-2436-47AB-A0C5-A0D0DAAD7234}" sibTransId="{1263AA9A-FBE8-451F-B51F-A736235AB618}"/>
    <dgm:cxn modelId="{319765E6-945F-4014-9184-F1298CC54C04}" srcId="{198C305A-B227-4334-810C-04171EA21655}" destId="{2E794C82-CD8C-4178-AD65-0B15D8963324}" srcOrd="1" destOrd="0" parTransId="{322CA9C3-E94C-4866-990C-77714799ED10}" sibTransId="{E9E0A9EA-7326-4910-86FC-45F1B1695D97}"/>
    <dgm:cxn modelId="{8582B9EC-9921-47EC-9BC2-E2CA7963274B}" type="presOf" srcId="{E55FF537-9F9A-4A84-97B7-57D1B544A4B2}" destId="{9A372980-6D6E-4D55-A721-25F8B2002584}" srcOrd="0" destOrd="0" presId="urn:microsoft.com/office/officeart/2008/layout/LinedList"/>
    <dgm:cxn modelId="{93C6A8D8-804E-49C2-8F68-101E35CC0AE0}" type="presParOf" srcId="{E98983F1-1519-472B-9CEF-E94473DB9E45}" destId="{ABDEA31B-C2C2-412B-81A7-CDFD04BAE923}" srcOrd="0" destOrd="0" presId="urn:microsoft.com/office/officeart/2008/layout/LinedList"/>
    <dgm:cxn modelId="{0CFCA271-1B3F-4E5E-B3CF-AA112A7B7FF1}" type="presParOf" srcId="{E98983F1-1519-472B-9CEF-E94473DB9E45}" destId="{332DE665-D0E5-472B-82C3-8BFDBC7A82F3}" srcOrd="1" destOrd="0" presId="urn:microsoft.com/office/officeart/2008/layout/LinedList"/>
    <dgm:cxn modelId="{28BD6099-EC50-49AD-ABF5-A15D12D6FCAD}" type="presParOf" srcId="{332DE665-D0E5-472B-82C3-8BFDBC7A82F3}" destId="{C97292C3-5E2E-433D-AD59-B6E928885A77}" srcOrd="0" destOrd="0" presId="urn:microsoft.com/office/officeart/2008/layout/LinedList"/>
    <dgm:cxn modelId="{422A687E-B61E-4A73-B208-7239D402981A}" type="presParOf" srcId="{332DE665-D0E5-472B-82C3-8BFDBC7A82F3}" destId="{D36373F5-60F7-4434-A118-73C337EEC5CA}" srcOrd="1" destOrd="0" presId="urn:microsoft.com/office/officeart/2008/layout/LinedList"/>
    <dgm:cxn modelId="{4B0B02FE-9649-4BF8-9472-6DACF4AF7F62}" type="presParOf" srcId="{E98983F1-1519-472B-9CEF-E94473DB9E45}" destId="{06C18A45-BC00-4898-B0B2-AC05213AAA60}" srcOrd="2" destOrd="0" presId="urn:microsoft.com/office/officeart/2008/layout/LinedList"/>
    <dgm:cxn modelId="{F99843BA-FA38-4E41-A340-3B7F3ED84443}" type="presParOf" srcId="{E98983F1-1519-472B-9CEF-E94473DB9E45}" destId="{FC6D539B-F08C-405D-954E-3F30A22A6937}" srcOrd="3" destOrd="0" presId="urn:microsoft.com/office/officeart/2008/layout/LinedList"/>
    <dgm:cxn modelId="{7426AE28-D5EE-4C10-AADF-82DA58ABE176}" type="presParOf" srcId="{FC6D539B-F08C-405D-954E-3F30A22A6937}" destId="{4DC1E3F0-A6D5-4693-A1FD-E29142277735}" srcOrd="0" destOrd="0" presId="urn:microsoft.com/office/officeart/2008/layout/LinedList"/>
    <dgm:cxn modelId="{6C961633-E26E-4CAE-923B-5A6FF11928C4}" type="presParOf" srcId="{FC6D539B-F08C-405D-954E-3F30A22A6937}" destId="{D223AC81-76B9-426A-BC34-51B50C02358F}" srcOrd="1" destOrd="0" presId="urn:microsoft.com/office/officeart/2008/layout/LinedList"/>
    <dgm:cxn modelId="{3FB9AF01-C300-41E7-B46C-2D26E6353713}" type="presParOf" srcId="{E98983F1-1519-472B-9CEF-E94473DB9E45}" destId="{48310869-C5D0-49BC-A665-E216C77E9FDA}" srcOrd="4" destOrd="0" presId="urn:microsoft.com/office/officeart/2008/layout/LinedList"/>
    <dgm:cxn modelId="{E8DFF68E-6D8E-4109-A1CF-FA2687D8ABF2}" type="presParOf" srcId="{E98983F1-1519-472B-9CEF-E94473DB9E45}" destId="{EFDBF46B-6F0C-441B-839C-06420AB20B34}" srcOrd="5" destOrd="0" presId="urn:microsoft.com/office/officeart/2008/layout/LinedList"/>
    <dgm:cxn modelId="{7016AF38-3742-4587-B597-50A319A73148}" type="presParOf" srcId="{EFDBF46B-6F0C-441B-839C-06420AB20B34}" destId="{626DECBD-48D1-425C-9BEE-673CB90058C0}" srcOrd="0" destOrd="0" presId="urn:microsoft.com/office/officeart/2008/layout/LinedList"/>
    <dgm:cxn modelId="{6AFF1AA1-C85D-48C2-B4F0-F753361B44D5}" type="presParOf" srcId="{EFDBF46B-6F0C-441B-839C-06420AB20B34}" destId="{13444D84-8084-4B9A-A51F-BF0902F96DCE}" srcOrd="1" destOrd="0" presId="urn:microsoft.com/office/officeart/2008/layout/LinedList"/>
    <dgm:cxn modelId="{53DDE603-388E-4981-9B68-8B82CA73DFDB}" type="presParOf" srcId="{E98983F1-1519-472B-9CEF-E94473DB9E45}" destId="{A515BB9C-9832-4B16-A6E8-3D3449031B9F}" srcOrd="6" destOrd="0" presId="urn:microsoft.com/office/officeart/2008/layout/LinedList"/>
    <dgm:cxn modelId="{0BF285D6-8DFE-4E51-BDA2-980CC86BCBFC}" type="presParOf" srcId="{E98983F1-1519-472B-9CEF-E94473DB9E45}" destId="{BA0BB3B8-0098-4F1A-ADFB-4A138C1B0CFE}" srcOrd="7" destOrd="0" presId="urn:microsoft.com/office/officeart/2008/layout/LinedList"/>
    <dgm:cxn modelId="{FDB0EF80-A472-40ED-BC3B-78832900F041}" type="presParOf" srcId="{BA0BB3B8-0098-4F1A-ADFB-4A138C1B0CFE}" destId="{9A372980-6D6E-4D55-A721-25F8B2002584}" srcOrd="0" destOrd="0" presId="urn:microsoft.com/office/officeart/2008/layout/LinedList"/>
    <dgm:cxn modelId="{BD57B0C8-FFC7-4ED7-98CE-D9C281760014}" type="presParOf" srcId="{BA0BB3B8-0098-4F1A-ADFB-4A138C1B0CFE}" destId="{F91772A3-DCA0-4E85-8E0D-906026A148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3F6A2E-4984-4C79-8CE6-643BC38A05C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C12D776-15B4-4B76-AC56-EDD015BA453F}">
      <dgm:prSet/>
      <dgm:spPr/>
      <dgm:t>
        <a:bodyPr/>
        <a:lstStyle/>
        <a:p>
          <a:r>
            <a:rPr lang="en-US" dirty="0"/>
            <a:t>After sharing all ideas with your group, select one project idea that stands out</a:t>
          </a:r>
        </a:p>
      </dgm:t>
    </dgm:pt>
    <dgm:pt modelId="{5A4D8AB7-8471-4E30-BC0C-FD7A12AB7D45}" type="parTrans" cxnId="{48A81FA7-40EF-49C3-96D4-9DAD2FE525FE}">
      <dgm:prSet/>
      <dgm:spPr/>
      <dgm:t>
        <a:bodyPr/>
        <a:lstStyle/>
        <a:p>
          <a:endParaRPr lang="en-US"/>
        </a:p>
      </dgm:t>
    </dgm:pt>
    <dgm:pt modelId="{7B69EEE9-37CD-4BDC-8661-6763E03EB242}" type="sibTrans" cxnId="{48A81FA7-40EF-49C3-96D4-9DAD2FE525FE}">
      <dgm:prSet/>
      <dgm:spPr/>
      <dgm:t>
        <a:bodyPr/>
        <a:lstStyle/>
        <a:p>
          <a:endParaRPr lang="en-US"/>
        </a:p>
      </dgm:t>
    </dgm:pt>
    <dgm:pt modelId="{93FD6BA9-0B61-4134-BEC6-2D327AFB3618}">
      <dgm:prSet/>
      <dgm:spPr/>
      <dgm:t>
        <a:bodyPr/>
        <a:lstStyle/>
        <a:p>
          <a:r>
            <a:rPr lang="en-US"/>
            <a:t>Take a large piece of sticky paper and illustrate your idea</a:t>
          </a:r>
        </a:p>
      </dgm:t>
    </dgm:pt>
    <dgm:pt modelId="{548033FD-C78C-4644-828B-431E7DB1BB91}" type="parTrans" cxnId="{23890257-EAFE-4390-8BB4-B527D8EF5DFF}">
      <dgm:prSet/>
      <dgm:spPr/>
      <dgm:t>
        <a:bodyPr/>
        <a:lstStyle/>
        <a:p>
          <a:endParaRPr lang="en-US"/>
        </a:p>
      </dgm:t>
    </dgm:pt>
    <dgm:pt modelId="{A407982A-1ED8-48A2-844F-AE3A451C0FA2}" type="sibTrans" cxnId="{23890257-EAFE-4390-8BB4-B527D8EF5DFF}">
      <dgm:prSet/>
      <dgm:spPr/>
      <dgm:t>
        <a:bodyPr/>
        <a:lstStyle/>
        <a:p>
          <a:endParaRPr lang="en-US"/>
        </a:p>
      </dgm:t>
    </dgm:pt>
    <dgm:pt modelId="{8E4BACC2-397A-4466-ADED-6039D400660F}">
      <dgm:prSet/>
      <dgm:spPr/>
      <dgm:t>
        <a:bodyPr/>
        <a:lstStyle/>
        <a:p>
          <a:r>
            <a:rPr lang="en-US"/>
            <a:t>Infographic, comic, stick figures, icons, etc. – it’s all good!</a:t>
          </a:r>
        </a:p>
      </dgm:t>
    </dgm:pt>
    <dgm:pt modelId="{36832118-0109-4BEB-82F5-5A781473FBF7}" type="parTrans" cxnId="{4CE7547A-7FFB-4B19-8430-BC4D8D025FBB}">
      <dgm:prSet/>
      <dgm:spPr/>
      <dgm:t>
        <a:bodyPr/>
        <a:lstStyle/>
        <a:p>
          <a:endParaRPr lang="en-US"/>
        </a:p>
      </dgm:t>
    </dgm:pt>
    <dgm:pt modelId="{03FE5C80-B5E8-43E2-9AF1-D1D4AF8177AA}" type="sibTrans" cxnId="{4CE7547A-7FFB-4B19-8430-BC4D8D025FBB}">
      <dgm:prSet/>
      <dgm:spPr/>
      <dgm:t>
        <a:bodyPr/>
        <a:lstStyle/>
        <a:p>
          <a:endParaRPr lang="en-US"/>
        </a:p>
      </dgm:t>
    </dgm:pt>
    <dgm:pt modelId="{215F9021-CFE6-4C51-B187-E1FB795A60AC}" type="pres">
      <dgm:prSet presAssocID="{B43F6A2E-4984-4C79-8CE6-643BC38A05CB}" presName="vert0" presStyleCnt="0">
        <dgm:presLayoutVars>
          <dgm:dir/>
          <dgm:animOne val="branch"/>
          <dgm:animLvl val="lvl"/>
        </dgm:presLayoutVars>
      </dgm:prSet>
      <dgm:spPr/>
    </dgm:pt>
    <dgm:pt modelId="{A17E32E4-B00E-4259-B4F2-4F14F7BC7175}" type="pres">
      <dgm:prSet presAssocID="{1C12D776-15B4-4B76-AC56-EDD015BA453F}" presName="thickLine" presStyleLbl="alignNode1" presStyleIdx="0" presStyleCnt="3"/>
      <dgm:spPr/>
    </dgm:pt>
    <dgm:pt modelId="{C18021FD-2687-4643-BFEB-24B753DB9736}" type="pres">
      <dgm:prSet presAssocID="{1C12D776-15B4-4B76-AC56-EDD015BA453F}" presName="horz1" presStyleCnt="0"/>
      <dgm:spPr/>
    </dgm:pt>
    <dgm:pt modelId="{FA3CC3EE-FDD5-452C-97B7-A187936D0DF9}" type="pres">
      <dgm:prSet presAssocID="{1C12D776-15B4-4B76-AC56-EDD015BA453F}" presName="tx1" presStyleLbl="revTx" presStyleIdx="0" presStyleCnt="3"/>
      <dgm:spPr/>
    </dgm:pt>
    <dgm:pt modelId="{E18966C2-21E6-405C-BA23-B3CB084ABA25}" type="pres">
      <dgm:prSet presAssocID="{1C12D776-15B4-4B76-AC56-EDD015BA453F}" presName="vert1" presStyleCnt="0"/>
      <dgm:spPr/>
    </dgm:pt>
    <dgm:pt modelId="{6ABF73D1-0D84-4137-8B07-E7C2459B16A3}" type="pres">
      <dgm:prSet presAssocID="{93FD6BA9-0B61-4134-BEC6-2D327AFB3618}" presName="thickLine" presStyleLbl="alignNode1" presStyleIdx="1" presStyleCnt="3"/>
      <dgm:spPr/>
    </dgm:pt>
    <dgm:pt modelId="{A5767149-2B62-44BD-BB12-36A8DF433488}" type="pres">
      <dgm:prSet presAssocID="{93FD6BA9-0B61-4134-BEC6-2D327AFB3618}" presName="horz1" presStyleCnt="0"/>
      <dgm:spPr/>
    </dgm:pt>
    <dgm:pt modelId="{B8D7EA10-585A-4AAC-8BBB-47766008BA99}" type="pres">
      <dgm:prSet presAssocID="{93FD6BA9-0B61-4134-BEC6-2D327AFB3618}" presName="tx1" presStyleLbl="revTx" presStyleIdx="1" presStyleCnt="3"/>
      <dgm:spPr/>
    </dgm:pt>
    <dgm:pt modelId="{9E61EB6C-F568-408E-9367-8CFD1F038D57}" type="pres">
      <dgm:prSet presAssocID="{93FD6BA9-0B61-4134-BEC6-2D327AFB3618}" presName="vert1" presStyleCnt="0"/>
      <dgm:spPr/>
    </dgm:pt>
    <dgm:pt modelId="{D553276A-27CF-440F-92EE-98FAE8BC4F63}" type="pres">
      <dgm:prSet presAssocID="{8E4BACC2-397A-4466-ADED-6039D400660F}" presName="thickLine" presStyleLbl="alignNode1" presStyleIdx="2" presStyleCnt="3"/>
      <dgm:spPr/>
    </dgm:pt>
    <dgm:pt modelId="{110E6E19-D3B0-4018-8878-7FE89C2EE0D1}" type="pres">
      <dgm:prSet presAssocID="{8E4BACC2-397A-4466-ADED-6039D400660F}" presName="horz1" presStyleCnt="0"/>
      <dgm:spPr/>
    </dgm:pt>
    <dgm:pt modelId="{11543580-A63D-43A0-A528-2EF8DB078DD5}" type="pres">
      <dgm:prSet presAssocID="{8E4BACC2-397A-4466-ADED-6039D400660F}" presName="tx1" presStyleLbl="revTx" presStyleIdx="2" presStyleCnt="3"/>
      <dgm:spPr/>
    </dgm:pt>
    <dgm:pt modelId="{6F6C59E2-3A10-4662-A379-F77A215BD822}" type="pres">
      <dgm:prSet presAssocID="{8E4BACC2-397A-4466-ADED-6039D400660F}" presName="vert1" presStyleCnt="0"/>
      <dgm:spPr/>
    </dgm:pt>
  </dgm:ptLst>
  <dgm:cxnLst>
    <dgm:cxn modelId="{E08B0A5E-2C8C-432E-9B77-761501208693}" type="presOf" srcId="{8E4BACC2-397A-4466-ADED-6039D400660F}" destId="{11543580-A63D-43A0-A528-2EF8DB078DD5}" srcOrd="0" destOrd="0" presId="urn:microsoft.com/office/officeart/2008/layout/LinedList"/>
    <dgm:cxn modelId="{CDE6B644-D6B5-4981-B4F7-FA11A9EE6E49}" type="presOf" srcId="{B43F6A2E-4984-4C79-8CE6-643BC38A05CB}" destId="{215F9021-CFE6-4C51-B187-E1FB795A60AC}" srcOrd="0" destOrd="0" presId="urn:microsoft.com/office/officeart/2008/layout/LinedList"/>
    <dgm:cxn modelId="{23890257-EAFE-4390-8BB4-B527D8EF5DFF}" srcId="{B43F6A2E-4984-4C79-8CE6-643BC38A05CB}" destId="{93FD6BA9-0B61-4134-BEC6-2D327AFB3618}" srcOrd="1" destOrd="0" parTransId="{548033FD-C78C-4644-828B-431E7DB1BB91}" sibTransId="{A407982A-1ED8-48A2-844F-AE3A451C0FA2}"/>
    <dgm:cxn modelId="{4CE7547A-7FFB-4B19-8430-BC4D8D025FBB}" srcId="{B43F6A2E-4984-4C79-8CE6-643BC38A05CB}" destId="{8E4BACC2-397A-4466-ADED-6039D400660F}" srcOrd="2" destOrd="0" parTransId="{36832118-0109-4BEB-82F5-5A781473FBF7}" sibTransId="{03FE5C80-B5E8-43E2-9AF1-D1D4AF8177AA}"/>
    <dgm:cxn modelId="{A2DA03A7-E01B-4492-A981-52C90E582CE7}" type="presOf" srcId="{93FD6BA9-0B61-4134-BEC6-2D327AFB3618}" destId="{B8D7EA10-585A-4AAC-8BBB-47766008BA99}" srcOrd="0" destOrd="0" presId="urn:microsoft.com/office/officeart/2008/layout/LinedList"/>
    <dgm:cxn modelId="{48A81FA7-40EF-49C3-96D4-9DAD2FE525FE}" srcId="{B43F6A2E-4984-4C79-8CE6-643BC38A05CB}" destId="{1C12D776-15B4-4B76-AC56-EDD015BA453F}" srcOrd="0" destOrd="0" parTransId="{5A4D8AB7-8471-4E30-BC0C-FD7A12AB7D45}" sibTransId="{7B69EEE9-37CD-4BDC-8661-6763E03EB242}"/>
    <dgm:cxn modelId="{8385B7BF-E898-48FE-98BC-301F9F7C8432}" type="presOf" srcId="{1C12D776-15B4-4B76-AC56-EDD015BA453F}" destId="{FA3CC3EE-FDD5-452C-97B7-A187936D0DF9}" srcOrd="0" destOrd="0" presId="urn:microsoft.com/office/officeart/2008/layout/LinedList"/>
    <dgm:cxn modelId="{226BBE28-85B4-4F63-9301-904D9632DE49}" type="presParOf" srcId="{215F9021-CFE6-4C51-B187-E1FB795A60AC}" destId="{A17E32E4-B00E-4259-B4F2-4F14F7BC7175}" srcOrd="0" destOrd="0" presId="urn:microsoft.com/office/officeart/2008/layout/LinedList"/>
    <dgm:cxn modelId="{360A5D61-9D9D-4A91-A79C-23F7E4329436}" type="presParOf" srcId="{215F9021-CFE6-4C51-B187-E1FB795A60AC}" destId="{C18021FD-2687-4643-BFEB-24B753DB9736}" srcOrd="1" destOrd="0" presId="urn:microsoft.com/office/officeart/2008/layout/LinedList"/>
    <dgm:cxn modelId="{93DC4187-92E7-473F-AA42-BE17CF0AAD96}" type="presParOf" srcId="{C18021FD-2687-4643-BFEB-24B753DB9736}" destId="{FA3CC3EE-FDD5-452C-97B7-A187936D0DF9}" srcOrd="0" destOrd="0" presId="urn:microsoft.com/office/officeart/2008/layout/LinedList"/>
    <dgm:cxn modelId="{F18A0570-0FA6-4C39-A7D8-09F878118ED6}" type="presParOf" srcId="{C18021FD-2687-4643-BFEB-24B753DB9736}" destId="{E18966C2-21E6-405C-BA23-B3CB084ABA25}" srcOrd="1" destOrd="0" presId="urn:microsoft.com/office/officeart/2008/layout/LinedList"/>
    <dgm:cxn modelId="{B0F3DA24-19F0-4DC1-A976-1BD0F9E67174}" type="presParOf" srcId="{215F9021-CFE6-4C51-B187-E1FB795A60AC}" destId="{6ABF73D1-0D84-4137-8B07-E7C2459B16A3}" srcOrd="2" destOrd="0" presId="urn:microsoft.com/office/officeart/2008/layout/LinedList"/>
    <dgm:cxn modelId="{922ECC3A-F344-4F8F-B676-8A1CB133AD57}" type="presParOf" srcId="{215F9021-CFE6-4C51-B187-E1FB795A60AC}" destId="{A5767149-2B62-44BD-BB12-36A8DF433488}" srcOrd="3" destOrd="0" presId="urn:microsoft.com/office/officeart/2008/layout/LinedList"/>
    <dgm:cxn modelId="{AF9A5034-2BF0-41FF-99BB-9AEDE986FB7D}" type="presParOf" srcId="{A5767149-2B62-44BD-BB12-36A8DF433488}" destId="{B8D7EA10-585A-4AAC-8BBB-47766008BA99}" srcOrd="0" destOrd="0" presId="urn:microsoft.com/office/officeart/2008/layout/LinedList"/>
    <dgm:cxn modelId="{7BF10E0E-91CB-4496-92E4-4FA45171E112}" type="presParOf" srcId="{A5767149-2B62-44BD-BB12-36A8DF433488}" destId="{9E61EB6C-F568-408E-9367-8CFD1F038D57}" srcOrd="1" destOrd="0" presId="urn:microsoft.com/office/officeart/2008/layout/LinedList"/>
    <dgm:cxn modelId="{725A93D9-832D-42FB-B9CE-57670F86F2A1}" type="presParOf" srcId="{215F9021-CFE6-4C51-B187-E1FB795A60AC}" destId="{D553276A-27CF-440F-92EE-98FAE8BC4F63}" srcOrd="4" destOrd="0" presId="urn:microsoft.com/office/officeart/2008/layout/LinedList"/>
    <dgm:cxn modelId="{546FE860-96D8-4016-B0A4-3BD4B283DDE5}" type="presParOf" srcId="{215F9021-CFE6-4C51-B187-E1FB795A60AC}" destId="{110E6E19-D3B0-4018-8878-7FE89C2EE0D1}" srcOrd="5" destOrd="0" presId="urn:microsoft.com/office/officeart/2008/layout/LinedList"/>
    <dgm:cxn modelId="{8DCFC14E-14A4-409C-9D04-A9DBDD472D21}" type="presParOf" srcId="{110E6E19-D3B0-4018-8878-7FE89C2EE0D1}" destId="{11543580-A63D-43A0-A528-2EF8DB078DD5}" srcOrd="0" destOrd="0" presId="urn:microsoft.com/office/officeart/2008/layout/LinedList"/>
    <dgm:cxn modelId="{05D039B8-2AF9-4FC8-9861-09D5254CB62E}" type="presParOf" srcId="{110E6E19-D3B0-4018-8878-7FE89C2EE0D1}" destId="{6F6C59E2-3A10-4662-A379-F77A215BD8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D510B-3F55-4E29-8FA7-86B7EEB854CA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860ED-B9D4-4C48-A7DA-DC1D66200AFA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A96BC-368B-4718-85AF-C46085DAC3DB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Address summer learning loss</a:t>
          </a:r>
        </a:p>
      </dsp:txBody>
      <dsp:txXfrm>
        <a:off x="937002" y="1903"/>
        <a:ext cx="5576601" cy="811257"/>
      </dsp:txXfrm>
    </dsp:sp>
    <dsp:sp modelId="{3594E1B1-2ACB-40B9-8141-29715C1FAC9C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B9D1D-533B-4D78-8D11-695136C955F1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4A093-E87C-4A85-8DA5-6258ABFA93CF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Meet the needs of low-income or underserved youth</a:t>
          </a:r>
        </a:p>
      </dsp:txBody>
      <dsp:txXfrm>
        <a:off x="937002" y="1015975"/>
        <a:ext cx="5576601" cy="811257"/>
      </dsp:txXfrm>
    </dsp:sp>
    <dsp:sp modelId="{35008086-CE8A-497B-91AD-E06A348B38E2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0F7D4-23BB-41AC-9FF2-D772AE3C1173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20F0D-5046-4D00-ADC0-9DD9E22BEC4B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Target youth ages 5-18</a:t>
          </a:r>
        </a:p>
      </dsp:txBody>
      <dsp:txXfrm>
        <a:off x="937002" y="2030048"/>
        <a:ext cx="5576601" cy="811257"/>
      </dsp:txXfrm>
    </dsp:sp>
    <dsp:sp modelId="{3EC81BE6-1E00-4EF3-B03C-8977ADB2B4E8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3BCB3-AF86-4C7C-B021-4183988A5586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85D02-96DF-46CE-9D57-BE370E09A16C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Relate to summer learning beyond tracking reading</a:t>
          </a:r>
        </a:p>
      </dsp:txBody>
      <dsp:txXfrm>
        <a:off x="937002" y="3044120"/>
        <a:ext cx="5576601" cy="811257"/>
      </dsp:txXfrm>
    </dsp:sp>
    <dsp:sp modelId="{B355C0A2-4B74-4CCB-A3A0-4C9B21808BC6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FC40C-2317-4CD1-A923-94E28E8F42D5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3DD35-D8A4-472C-8947-16D3120AE9A1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Educators (learning opportunities) may be hired; performers (entertainment) may not be hired</a:t>
          </a:r>
        </a:p>
      </dsp:txBody>
      <dsp:txXfrm>
        <a:off x="937002" y="4058192"/>
        <a:ext cx="5576601" cy="811257"/>
      </dsp:txXfrm>
    </dsp:sp>
    <dsp:sp modelId="{4A8C7785-39AB-4CF7-B3EA-D6F56EC7EA4B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CDB3A-A844-4B8B-8EDC-66851EC58C1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719B3-5994-4FAA-AD38-A4AF0205FC54}">
      <dsp:nvSpPr>
        <dsp:cNvPr id="0" name=""/>
        <dsp:cNvSpPr/>
      </dsp:nvSpPr>
      <dsp:spPr>
        <a:xfrm>
          <a:off x="937002" y="5072264"/>
          <a:ext cx="293112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Grant funds may not be used for:</a:t>
          </a:r>
        </a:p>
      </dsp:txBody>
      <dsp:txXfrm>
        <a:off x="937002" y="5072264"/>
        <a:ext cx="2931121" cy="811257"/>
      </dsp:txXfrm>
    </dsp:sp>
    <dsp:sp modelId="{754B3EFD-0CDF-498B-B499-BA599AC8E222}">
      <dsp:nvSpPr>
        <dsp:cNvPr id="0" name=""/>
        <dsp:cNvSpPr/>
      </dsp:nvSpPr>
      <dsp:spPr>
        <a:xfrm>
          <a:off x="3868124" y="5072264"/>
          <a:ext cx="264547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Food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Prizes/incentives</a:t>
          </a:r>
        </a:p>
      </dsp:txBody>
      <dsp:txXfrm>
        <a:off x="3868124" y="5072264"/>
        <a:ext cx="2645479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4FE06-B4EB-458F-86E8-9DA206E26911}">
      <dsp:nvSpPr>
        <dsp:cNvPr id="0" name=""/>
        <dsp:cNvSpPr/>
      </dsp:nvSpPr>
      <dsp:spPr>
        <a:xfrm>
          <a:off x="0" y="30312"/>
          <a:ext cx="6513603" cy="2854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What resources do you see as “turned off” in your community during the summer?</a:t>
          </a:r>
        </a:p>
      </dsp:txBody>
      <dsp:txXfrm>
        <a:off x="139360" y="169672"/>
        <a:ext cx="6234883" cy="2576080"/>
      </dsp:txXfrm>
    </dsp:sp>
    <dsp:sp modelId="{6998F398-1CEB-45C3-B3DF-D9080216EA21}">
      <dsp:nvSpPr>
        <dsp:cNvPr id="0" name=""/>
        <dsp:cNvSpPr/>
      </dsp:nvSpPr>
      <dsp:spPr>
        <a:xfrm>
          <a:off x="0" y="3000313"/>
          <a:ext cx="6513603" cy="2854800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How do you know?</a:t>
          </a:r>
        </a:p>
      </dsp:txBody>
      <dsp:txXfrm>
        <a:off x="139360" y="3139673"/>
        <a:ext cx="6234883" cy="2576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4FE06-B4EB-458F-86E8-9DA206E26911}">
      <dsp:nvSpPr>
        <dsp:cNvPr id="0" name=""/>
        <dsp:cNvSpPr/>
      </dsp:nvSpPr>
      <dsp:spPr>
        <a:xfrm>
          <a:off x="0" y="16301"/>
          <a:ext cx="6513603" cy="28529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The community needs x because:</a:t>
          </a:r>
        </a:p>
      </dsp:txBody>
      <dsp:txXfrm>
        <a:off x="139271" y="155572"/>
        <a:ext cx="6235061" cy="2574429"/>
      </dsp:txXfrm>
    </dsp:sp>
    <dsp:sp modelId="{6998F398-1CEB-45C3-B3DF-D9080216EA21}">
      <dsp:nvSpPr>
        <dsp:cNvPr id="0" name=""/>
        <dsp:cNvSpPr/>
      </dsp:nvSpPr>
      <dsp:spPr>
        <a:xfrm>
          <a:off x="0" y="3016152"/>
          <a:ext cx="6513603" cy="2852971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The library is implementing the project because: </a:t>
          </a:r>
        </a:p>
      </dsp:txBody>
      <dsp:txXfrm>
        <a:off x="139271" y="3155423"/>
        <a:ext cx="6235061" cy="2574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EA31B-C2C2-412B-81A7-CDFD04BAE923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292C3-5E2E-433D-AD59-B6E928885A77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Using the sticky notes, write down as many project ideas that come to mind</a:t>
          </a:r>
        </a:p>
      </dsp:txBody>
      <dsp:txXfrm>
        <a:off x="0" y="0"/>
        <a:ext cx="6492875" cy="1276350"/>
      </dsp:txXfrm>
    </dsp:sp>
    <dsp:sp modelId="{06C18A45-BC00-4898-B0B2-AC05213AAA60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1E3F0-A6D5-4693-A1FD-E29142277735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One idea per sticky note</a:t>
          </a:r>
        </a:p>
      </dsp:txBody>
      <dsp:txXfrm>
        <a:off x="0" y="1276350"/>
        <a:ext cx="6492875" cy="1276350"/>
      </dsp:txXfrm>
    </dsp:sp>
    <dsp:sp modelId="{48310869-C5D0-49BC-A665-E216C77E9FDA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DECBD-48D1-425C-9BEE-673CB90058C0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Sky is the limit!</a:t>
          </a:r>
        </a:p>
      </dsp:txBody>
      <dsp:txXfrm>
        <a:off x="0" y="2552700"/>
        <a:ext cx="6492875" cy="1276350"/>
      </dsp:txXfrm>
    </dsp:sp>
    <dsp:sp modelId="{A515BB9C-9832-4B16-A6E8-3D3449031B9F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72980-6D6E-4D55-A721-25F8B2002584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When time is called, take turns sharing each idea with the group</a:t>
          </a:r>
        </a:p>
      </dsp:txBody>
      <dsp:txXfrm>
        <a:off x="0" y="3829050"/>
        <a:ext cx="6492875" cy="1276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E32E4-B00E-4259-B4F2-4F14F7BC7175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CC3EE-FDD5-452C-97B7-A187936D0DF9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After sharing all ideas with your group, select one project idea that stands out</a:t>
          </a:r>
        </a:p>
      </dsp:txBody>
      <dsp:txXfrm>
        <a:off x="0" y="2492"/>
        <a:ext cx="6492875" cy="1700138"/>
      </dsp:txXfrm>
    </dsp:sp>
    <dsp:sp modelId="{6ABF73D1-0D84-4137-8B07-E7C2459B16A3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7EA10-585A-4AAC-8BBB-47766008BA99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Take a large piece of sticky paper and illustrate your idea</a:t>
          </a:r>
        </a:p>
      </dsp:txBody>
      <dsp:txXfrm>
        <a:off x="0" y="1702630"/>
        <a:ext cx="6492875" cy="1700138"/>
      </dsp:txXfrm>
    </dsp:sp>
    <dsp:sp modelId="{D553276A-27CF-440F-92EE-98FAE8BC4F63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43580-A63D-43A0-A528-2EF8DB078DD5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Infographic, comic, stick figures, icons, etc. – it’s all good!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021ECB-E5E0-4559-8547-6932920D4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F2C2B-73AD-432B-B1BA-5B137A911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279A-3E34-4139-96E8-B748F2CAADEF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522B6-75F6-4142-8CF8-E07CFD942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3A631-D0FF-49E5-BEA5-A81351C11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DC40A-A0FF-4BB0-B2CF-A3A4D00A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4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B447-CB0C-4DAF-89A8-27D8B9E7E434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6E128-7848-41C8-9D17-DA3B35E50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0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8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3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1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5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2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8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3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2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FF771E-C08F-409D-95E9-1024C4084B56}"/>
              </a:ext>
            </a:extLst>
          </p:cNvPr>
          <p:cNvSpPr/>
          <p:nvPr userDrawn="1"/>
        </p:nvSpPr>
        <p:spPr>
          <a:xfrm>
            <a:off x="0" y="-32004"/>
            <a:ext cx="12192000" cy="692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C2FF076-3E45-4FBB-AB10-CB6A07F6B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2004"/>
            <a:ext cx="12192000" cy="69128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3483F35-9564-4CAF-9610-9557CD25DED4}"/>
              </a:ext>
            </a:extLst>
          </p:cNvPr>
          <p:cNvSpPr/>
          <p:nvPr userDrawn="1"/>
        </p:nvSpPr>
        <p:spPr>
          <a:xfrm>
            <a:off x="0" y="-32004"/>
            <a:ext cx="2564804" cy="6922008"/>
          </a:xfrm>
          <a:custGeom>
            <a:avLst/>
            <a:gdLst>
              <a:gd name="connsiteX0" fmla="*/ 0 w 2640648"/>
              <a:gd name="connsiteY0" fmla="*/ 0 h 6859749"/>
              <a:gd name="connsiteX1" fmla="*/ 2640648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640648"/>
              <a:gd name="connsiteY0" fmla="*/ 0 h 6859749"/>
              <a:gd name="connsiteX1" fmla="*/ 1999625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046760"/>
              <a:gd name="connsiteY0" fmla="*/ 0 h 6859749"/>
              <a:gd name="connsiteX1" fmla="*/ 1999625 w 2046760"/>
              <a:gd name="connsiteY1" fmla="*/ 0 h 6859749"/>
              <a:gd name="connsiteX2" fmla="*/ 2046760 w 2046760"/>
              <a:gd name="connsiteY2" fmla="*/ 6859749 h 6859749"/>
              <a:gd name="connsiteX3" fmla="*/ 0 w 2046760"/>
              <a:gd name="connsiteY3" fmla="*/ 6859749 h 6859749"/>
              <a:gd name="connsiteX4" fmla="*/ 0 w 2046760"/>
              <a:gd name="connsiteY4" fmla="*/ 0 h 6859749"/>
              <a:gd name="connsiteX0" fmla="*/ 0 w 2567481"/>
              <a:gd name="connsiteY0" fmla="*/ 0 h 6859749"/>
              <a:gd name="connsiteX1" fmla="*/ 1999625 w 2567481"/>
              <a:gd name="connsiteY1" fmla="*/ 0 h 6859749"/>
              <a:gd name="connsiteX2" fmla="*/ 2046760 w 2567481"/>
              <a:gd name="connsiteY2" fmla="*/ 6859749 h 6859749"/>
              <a:gd name="connsiteX3" fmla="*/ 0 w 2567481"/>
              <a:gd name="connsiteY3" fmla="*/ 6859749 h 6859749"/>
              <a:gd name="connsiteX4" fmla="*/ 0 w 2567481"/>
              <a:gd name="connsiteY4" fmla="*/ 0 h 6859749"/>
              <a:gd name="connsiteX0" fmla="*/ 0 w 2606088"/>
              <a:gd name="connsiteY0" fmla="*/ 0 h 6859749"/>
              <a:gd name="connsiteX1" fmla="*/ 1999625 w 2606088"/>
              <a:gd name="connsiteY1" fmla="*/ 0 h 6859749"/>
              <a:gd name="connsiteX2" fmla="*/ 2046760 w 2606088"/>
              <a:gd name="connsiteY2" fmla="*/ 6859749 h 6859749"/>
              <a:gd name="connsiteX3" fmla="*/ 0 w 2606088"/>
              <a:gd name="connsiteY3" fmla="*/ 6859749 h 6859749"/>
              <a:gd name="connsiteX4" fmla="*/ 0 w 2606088"/>
              <a:gd name="connsiteY4" fmla="*/ 0 h 6859749"/>
              <a:gd name="connsiteX0" fmla="*/ 0 w 2600807"/>
              <a:gd name="connsiteY0" fmla="*/ 0 h 6859749"/>
              <a:gd name="connsiteX1" fmla="*/ 1980771 w 2600807"/>
              <a:gd name="connsiteY1" fmla="*/ 0 h 6859749"/>
              <a:gd name="connsiteX2" fmla="*/ 2046760 w 2600807"/>
              <a:gd name="connsiteY2" fmla="*/ 6859749 h 6859749"/>
              <a:gd name="connsiteX3" fmla="*/ 0 w 2600807"/>
              <a:gd name="connsiteY3" fmla="*/ 6859749 h 6859749"/>
              <a:gd name="connsiteX4" fmla="*/ 0 w 2600807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64804"/>
              <a:gd name="connsiteY0" fmla="*/ 0 h 6859749"/>
              <a:gd name="connsiteX1" fmla="*/ 1980771 w 2564804"/>
              <a:gd name="connsiteY1" fmla="*/ 0 h 6859749"/>
              <a:gd name="connsiteX2" fmla="*/ 2046760 w 2564804"/>
              <a:gd name="connsiteY2" fmla="*/ 6859749 h 6859749"/>
              <a:gd name="connsiteX3" fmla="*/ 0 w 2564804"/>
              <a:gd name="connsiteY3" fmla="*/ 6859749 h 6859749"/>
              <a:gd name="connsiteX4" fmla="*/ 0 w 2564804"/>
              <a:gd name="connsiteY4" fmla="*/ 0 h 68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804" h="6859749">
                <a:moveTo>
                  <a:pt x="0" y="0"/>
                </a:moveTo>
                <a:lnTo>
                  <a:pt x="1980771" y="0"/>
                </a:lnTo>
                <a:cubicBezTo>
                  <a:pt x="2005910" y="174979"/>
                  <a:pt x="3237679" y="2838634"/>
                  <a:pt x="2046760" y="6859749"/>
                </a:cubicBezTo>
                <a:lnTo>
                  <a:pt x="0" y="6859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9C2D0-427E-4EC2-97CA-5894246E3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6594" y="3787548"/>
            <a:ext cx="7148512" cy="1382712"/>
          </a:xfrm>
        </p:spPr>
        <p:txBody>
          <a:bodyPr>
            <a:normAutofit/>
          </a:bodyPr>
          <a:lstStyle>
            <a:lvl1pPr marL="0" indent="0">
              <a:buNone/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5FE897E-283F-4CA2-A452-0F26A45C1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689" y="2349659"/>
            <a:ext cx="8292111" cy="1399667"/>
          </a:xfrm>
        </p:spPr>
        <p:txBody>
          <a:bodyPr anchor="b">
            <a:noAutofit/>
          </a:bodyPr>
          <a:lstStyle>
            <a:lvl1pPr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479B2-DA38-42C0-A896-9F8545DE5E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42978-DC75-4938-8243-E29119EF32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92BE1-E2CB-42E9-8F81-535372A1B4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9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4A050-9749-4EC2-8D99-AE321E2D5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21E31-326D-4ED9-889A-C59FF59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9F33C1-7794-4F0A-B68F-B8F4EFC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970A08-AAD4-4503-96CE-6C45F55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5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44F7B3-98E3-40F2-899B-399B0D3281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D2B3F-018A-4130-B26A-25A2E37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1225"/>
            <a:ext cx="10515600" cy="2495550"/>
          </a:xfrm>
        </p:spPr>
        <p:txBody>
          <a:bodyPr>
            <a:noAutofit/>
          </a:bodyPr>
          <a:lstStyle>
            <a:lvl1pPr algn="ctr"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9F85E-2BF1-49AB-948A-9AF1F748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37F35-7EC2-46E5-84F1-ED2853CA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13ED4-C27F-404D-8C33-413B6338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6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EAAA90D-EC98-41FE-BED5-F2A0FE399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64219"/>
            <a:ext cx="12192000" cy="1123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316DFE2B-084C-4134-8A27-FD9E0ACA2DC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49274" y="4358841"/>
            <a:ext cx="444024" cy="70712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18595927-69A3-44E2-8E8E-B097B899597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49274" y="5183978"/>
            <a:ext cx="420805" cy="69771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34E24708-2E70-403A-8C0D-173D52979D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9274" y="5991225"/>
            <a:ext cx="425520" cy="669925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790644FB-EBB4-4924-A139-5BEE882BFA6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9274" y="3718733"/>
            <a:ext cx="540000" cy="52209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63">
            <a:extLst>
              <a:ext uri="{FF2B5EF4-FFF2-40B4-BE49-F238E27FC236}">
                <a16:creationId xmlns:a16="http://schemas.microsoft.com/office/drawing/2014/main" id="{2C6657F7-A121-49E1-8F18-1256502F4B8D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9274" y="2936656"/>
            <a:ext cx="488553" cy="61047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234DDB24-5473-4E3A-87C2-2C13F43A98D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33488" y="4587081"/>
            <a:ext cx="3078162" cy="3603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95901B5C-B37D-4C6C-BF5D-18BAD4CAB7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9663" y="2019300"/>
            <a:ext cx="6081712" cy="3508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38EC76EE-EB81-47B7-9744-21DFD675789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175250" y="2966268"/>
            <a:ext cx="3457575" cy="6048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0E108696-B9B7-4AE1-8918-CC00E7C868D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28075" y="3084513"/>
            <a:ext cx="3128963" cy="3683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83A41563-E0A5-4C89-8D58-1EAF51C228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233488" y="5382021"/>
            <a:ext cx="3052762" cy="365125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44B8DA3-B7BD-4CEC-B681-434C289EE7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6846" y="1736725"/>
            <a:ext cx="607683" cy="94038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7BCD5F4-57B5-4DD7-8919-828C7DADB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3488" y="3097213"/>
            <a:ext cx="3078162" cy="369887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6C49F0C-2E93-4964-BC01-9C6907CDE1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3488" y="6162675"/>
            <a:ext cx="3052762" cy="365125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FC5A4FB-E027-4D87-88C8-67A1FFE82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0258" y="3816350"/>
            <a:ext cx="5691188" cy="36988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B465A32-6CAE-4A19-AAE5-D881D94932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0258" y="4756150"/>
            <a:ext cx="4471988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B73B60A7-C585-48A1-9EE8-5A9161FE1A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0258" y="5805488"/>
            <a:ext cx="2870635" cy="365125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572FF7B0-61BF-4A36-A650-9391F538F9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3488" y="3758803"/>
            <a:ext cx="3052762" cy="4222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549FE36E-D46D-4D10-B3EF-8CB0D503432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5250" y="3788614"/>
            <a:ext cx="757238" cy="4476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EF4A4F86-62F7-4DFE-A835-39FFDCD2E3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75250" y="4453798"/>
            <a:ext cx="469392" cy="90926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62EBABF4-996C-4F70-AD03-2A7809AC3E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75250" y="5580570"/>
            <a:ext cx="469392" cy="86822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AA789F-0BF8-4E70-899A-C6CEE3FF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4" y="136525"/>
            <a:ext cx="11232172" cy="13996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5B3C0-D344-440F-8A21-D5E6DA4770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6C5D2E-1DE8-48AE-9B8C-8DAF5F08FB8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BDFE80-F205-48F7-BE94-FA67D4267E2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10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393AE77-BBC0-4DB8-8283-1612D63661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3324" y="1779588"/>
            <a:ext cx="5803899" cy="37941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F387B53-4C1E-4EBB-B66F-5D815C17F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974" y="1806575"/>
            <a:ext cx="2266950" cy="3683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ACFB326B-C27B-40FF-8F7B-BB633B546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974" y="4030663"/>
            <a:ext cx="2266950" cy="3571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DDF554F-D397-40BF-98A2-1CD8E3769E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7713" y="1806575"/>
            <a:ext cx="2988287" cy="3317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2164528-2D61-44A0-864B-415FADC928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07713" y="4027488"/>
            <a:ext cx="2988287" cy="3825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953B0F1-0EC0-4693-AFCE-441B0654C0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325" y="3422650"/>
            <a:ext cx="5803900" cy="37465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8AE43D2-BDA6-40AB-B941-DC3FB7B56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3324" y="5081588"/>
            <a:ext cx="5803901" cy="36353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36A5CE-D419-4B5F-9D21-AEFF0E977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74" y="167005"/>
            <a:ext cx="11175026" cy="13996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EF589-52F5-4662-AE2E-B64C5683F01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FB119-72A8-4BF8-94DB-60F7C833C1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1B0BD-CBF4-4496-B066-4A2C9EE35C8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79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67A1CD4-EB89-4F26-820B-BD6ECCC4CF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746" y="1836109"/>
            <a:ext cx="3557154" cy="6381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E06BFBA4-664B-4AEC-8485-79D1DF667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4837" y="4430713"/>
            <a:ext cx="3020693" cy="3651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804B322E-D1D7-4330-A5EA-165191CF53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55070" y="1853572"/>
            <a:ext cx="3065031" cy="65405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0A1B5CA3-297C-4BE0-A642-D03AF8DC7F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48325" y="4455484"/>
            <a:ext cx="3020692" cy="3651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E1ABB05D-FC3B-41FB-AD21-BA2D713AE1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92096" y="1859922"/>
            <a:ext cx="2499879" cy="3333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59C0539A-1527-4F6E-BD30-B366AA4AF8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07575" y="4235838"/>
            <a:ext cx="2184400" cy="8921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6D36C-9DA4-4DBC-931C-B7432898F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F18826-28C7-45F7-AB47-EE2C77A2D4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6001C9-38CB-4769-90F3-F3438C4A1A3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425D4F-BE94-4913-BB60-CDC45E694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73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E47DD52-CC37-47D9-92D2-77DC922FF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220" y="4182157"/>
            <a:ext cx="3122612" cy="642938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9519C631-A906-449F-B0D8-91B2CB94C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734" y="1857603"/>
            <a:ext cx="2679700" cy="369887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F308EC1-84C0-4AB9-9485-0FA7E78FF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4157" y="1857603"/>
            <a:ext cx="2679700" cy="395287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64FF3C53-7B55-4DAC-A4E2-35AF4A931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9295" y="1857603"/>
            <a:ext cx="2497137" cy="64611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BE804177-8205-4F88-8B63-79A733730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845" y="4182157"/>
            <a:ext cx="2503487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EF5AB05C-6C5F-4C94-94E5-1476D391EA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1382" y="4182157"/>
            <a:ext cx="2743200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5B580198-F921-47BD-A8B8-1AD9054BBD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32182" y="2373089"/>
            <a:ext cx="3122613" cy="163444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1CE6A-4F2B-4CE0-863A-8E136D0CC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5" y="179161"/>
            <a:ext cx="10826496" cy="14118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572283-1183-4441-955D-CF486C2EB3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837CC6-DAD6-4051-A89A-40A97680E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90D05B-5736-40BF-BD75-FAE61DDF76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23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Placeholder 307">
            <a:extLst>
              <a:ext uri="{FF2B5EF4-FFF2-40B4-BE49-F238E27FC236}">
                <a16:creationId xmlns:a16="http://schemas.microsoft.com/office/drawing/2014/main" id="{BCE8CDD0-2435-4ABB-838A-6551445A0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675" y="2251075"/>
            <a:ext cx="2268538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6" name="Text Placeholder 315">
            <a:extLst>
              <a:ext uri="{FF2B5EF4-FFF2-40B4-BE49-F238E27FC236}">
                <a16:creationId xmlns:a16="http://schemas.microsoft.com/office/drawing/2014/main" id="{B3430341-19F1-4394-B54E-41EBC2E9C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7900" y="2046288"/>
            <a:ext cx="2266950" cy="64611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0" name="Text Placeholder 319">
            <a:extLst>
              <a:ext uri="{FF2B5EF4-FFF2-40B4-BE49-F238E27FC236}">
                <a16:creationId xmlns:a16="http://schemas.microsoft.com/office/drawing/2014/main" id="{99F3B2F1-AE92-48F2-8D64-F8777DE31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6189" y="1768475"/>
            <a:ext cx="3113316" cy="42477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0" name="Text Placeholder 309">
            <a:extLst>
              <a:ext uri="{FF2B5EF4-FFF2-40B4-BE49-F238E27FC236}">
                <a16:creationId xmlns:a16="http://schemas.microsoft.com/office/drawing/2014/main" id="{57F473F3-9780-4049-B5FE-83919A44A2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3708400"/>
            <a:ext cx="2424113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2" name="Text Placeholder 311">
            <a:extLst>
              <a:ext uri="{FF2B5EF4-FFF2-40B4-BE49-F238E27FC236}">
                <a16:creationId xmlns:a16="http://schemas.microsoft.com/office/drawing/2014/main" id="{5DBBC841-865D-427F-884A-18EB83D08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25" y="3708400"/>
            <a:ext cx="3449754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4" name="Text Placeholder 323">
            <a:extLst>
              <a:ext uri="{FF2B5EF4-FFF2-40B4-BE49-F238E27FC236}">
                <a16:creationId xmlns:a16="http://schemas.microsoft.com/office/drawing/2014/main" id="{6CCC657A-D0DB-4351-9916-323C53335A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48800" y="1817688"/>
            <a:ext cx="2743200" cy="1754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A97CAB-B907-408B-BAE6-7E60EAA1C2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099" y="6154966"/>
            <a:ext cx="6189780" cy="424771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DCE17A2-1228-4084-B8F2-21E54F25D4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0028" y="5901873"/>
            <a:ext cx="3113315" cy="917575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C0C6A-748C-4BAA-BE25-30757DDB0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164211"/>
            <a:ext cx="10934701" cy="14625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B3EF9-2E3D-4321-9379-0185BEFA52D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9B804-6FB4-4858-BE42-E1E374328B4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DD47D-60CA-4DF6-A468-083256A764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262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BA620C-C227-4018-A651-18B1946BB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64527"/>
            <a:ext cx="12192000" cy="5262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D68029-3934-4C5C-A241-2F2543101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113" y="1834926"/>
            <a:ext cx="4184057" cy="369888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557A677-3147-4104-8080-FD6CC4440E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0688" y="1834926"/>
            <a:ext cx="4086225" cy="64611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85ED590-F7F6-4E8C-A1D6-12CC4B9FFE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8343" y="6243638"/>
            <a:ext cx="3882345" cy="59848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3F03A-8806-4538-9D7F-CB6E74BC9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33980A-C040-4372-ADFC-0885D2C8C3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C12AFB-CA39-4800-98DD-B04863CD368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897E52-FD27-46D5-9686-4673859708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65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7363-8886-4B68-BBB9-CE7E6CDC2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3B3138-7E6D-43B6-A44C-918E98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77F59F-6724-4659-8FF1-D6926827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914854-BBC9-429B-A35D-5523103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503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B45BDD-F7D3-4B1A-88BE-8D9EDCCE830B}"/>
              </a:ext>
            </a:extLst>
          </p:cNvPr>
          <p:cNvSpPr/>
          <p:nvPr userDrawn="1"/>
        </p:nvSpPr>
        <p:spPr>
          <a:xfrm>
            <a:off x="0" y="190"/>
            <a:ext cx="12192000" cy="167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D616B-116A-4DA8-8747-324ECAFB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9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B574-1063-4B43-B63E-85512CC9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5D32C-0D2C-48EE-A6E0-6675C25A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C6BB-94B4-4057-A3BC-13D6F990109B}" type="datetimeFigureOut">
              <a:rPr lang="en-US" noProof="0" smtClean="0"/>
              <a:t>12/13/2019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C77C9-2CF6-404C-92B6-BCEB6C708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B5D02-ADE3-4D86-BED1-C1294448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264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1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earn to Draw Background">
            <a:extLst>
              <a:ext uri="{FF2B5EF4-FFF2-40B4-BE49-F238E27FC236}">
                <a16:creationId xmlns:a16="http://schemas.microsoft.com/office/drawing/2014/main" id="{7FD9C5C0-919A-48C6-B5A4-49A012EB3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8980"/>
            <a:ext cx="12192000" cy="691286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BCF1A5-33BD-4AE2-8C11-6798C4221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7185" y="3207452"/>
            <a:ext cx="8105615" cy="1382712"/>
          </a:xfrm>
        </p:spPr>
        <p:txBody>
          <a:bodyPr/>
          <a:lstStyle/>
          <a:p>
            <a:r>
              <a:rPr lang="en-US" sz="3600" dirty="0"/>
              <a:t>Summer Learning Project Planning</a:t>
            </a:r>
            <a:endParaRPr lang="uk-UA" sz="3600" dirty="0"/>
          </a:p>
          <a:p>
            <a:r>
              <a:rPr lang="en-US" sz="2400" dirty="0"/>
              <a:t>November 7, 2019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4374B7E-EEDF-4C84-BE7C-BB501838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732" y="1811660"/>
            <a:ext cx="9004515" cy="1399667"/>
          </a:xfrm>
        </p:spPr>
        <p:txBody>
          <a:bodyPr/>
          <a:lstStyle/>
          <a:p>
            <a:r>
              <a:rPr lang="en-US" sz="5400" dirty="0"/>
              <a:t>2020 Summer Learning Grants</a:t>
            </a:r>
          </a:p>
        </p:txBody>
      </p:sp>
    </p:spTree>
    <p:extLst>
      <p:ext uri="{BB962C8B-B14F-4D97-AF65-F5344CB8AC3E}">
        <p14:creationId xmlns:p14="http://schemas.microsoft.com/office/powerpoint/2010/main" val="3423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3C69A3-B4E8-43B9-A9B3-962E6443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+mj-lt"/>
              </a:rPr>
              <a:t>About the Grant</a:t>
            </a: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7466B25E-37F7-4A3D-B86B-10D63C84F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94533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53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2629A24-E59A-4C77-8F59-54B8E959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Summer Matters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FB6EA3-242A-4425-84BB-701BCAE5F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013" y="2255586"/>
            <a:ext cx="12192000" cy="4881383"/>
          </a:xfrm>
          <a:prstGeom prst="rect">
            <a:avLst/>
          </a:prstGeom>
        </p:spPr>
      </p:pic>
      <p:sp>
        <p:nvSpPr>
          <p:cNvPr id="29" name="Title 20">
            <a:extLst>
              <a:ext uri="{FF2B5EF4-FFF2-40B4-BE49-F238E27FC236}">
                <a16:creationId xmlns:a16="http://schemas.microsoft.com/office/drawing/2014/main" id="{A8EA9712-3376-445B-A80E-429AA75FDDEF}"/>
              </a:ext>
            </a:extLst>
          </p:cNvPr>
          <p:cNvSpPr txBox="1">
            <a:spLocks/>
          </p:cNvSpPr>
          <p:nvPr/>
        </p:nvSpPr>
        <p:spPr>
          <a:xfrm>
            <a:off x="257013" y="1566672"/>
            <a:ext cx="11677974" cy="1399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During the school year resources are turned 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42BE69-E8B4-475C-9574-7242AA582A00}"/>
              </a:ext>
            </a:extLst>
          </p:cNvPr>
          <p:cNvSpPr/>
          <p:nvPr/>
        </p:nvSpPr>
        <p:spPr>
          <a:xfrm>
            <a:off x="0" y="6488668"/>
            <a:ext cx="3806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National Summer Learning Association</a:t>
            </a:r>
          </a:p>
        </p:txBody>
      </p:sp>
    </p:spTree>
    <p:extLst>
      <p:ext uri="{BB962C8B-B14F-4D97-AF65-F5344CB8AC3E}">
        <p14:creationId xmlns:p14="http://schemas.microsoft.com/office/powerpoint/2010/main" val="268876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22">
            <a:extLst>
              <a:ext uri="{FF2B5EF4-FFF2-40B4-BE49-F238E27FC236}">
                <a16:creationId xmlns:a16="http://schemas.microsoft.com/office/drawing/2014/main" id="{E98F1CC0-1C9E-450E-8A05-8195D102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Summer Matters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8852B64-6571-46D5-BF1E-C01065546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4" y="2249025"/>
            <a:ext cx="6639119" cy="4608975"/>
          </a:xfrm>
          <a:prstGeom prst="rect">
            <a:avLst/>
          </a:prstGeom>
        </p:spPr>
      </p:pic>
      <p:sp>
        <p:nvSpPr>
          <p:cNvPr id="121" name="Title 20">
            <a:extLst>
              <a:ext uri="{FF2B5EF4-FFF2-40B4-BE49-F238E27FC236}">
                <a16:creationId xmlns:a16="http://schemas.microsoft.com/office/drawing/2014/main" id="{43678BDE-2F45-47F6-902C-6A83BD83B0D1}"/>
              </a:ext>
            </a:extLst>
          </p:cNvPr>
          <p:cNvSpPr txBox="1">
            <a:spLocks/>
          </p:cNvSpPr>
          <p:nvPr/>
        </p:nvSpPr>
        <p:spPr>
          <a:xfrm>
            <a:off x="0" y="1313299"/>
            <a:ext cx="12192000" cy="1399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>During the summer resources are turned OFF for low-income youth.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C1A56FC-53AB-46F9-8D12-CD80A29C84B5}"/>
              </a:ext>
            </a:extLst>
          </p:cNvPr>
          <p:cNvSpPr txBox="1"/>
          <p:nvPr/>
        </p:nvSpPr>
        <p:spPr>
          <a:xfrm>
            <a:off x="0" y="6488668"/>
            <a:ext cx="571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Summer Learning Association</a:t>
            </a:r>
          </a:p>
        </p:txBody>
      </p:sp>
    </p:spTree>
    <p:extLst>
      <p:ext uri="{BB962C8B-B14F-4D97-AF65-F5344CB8AC3E}">
        <p14:creationId xmlns:p14="http://schemas.microsoft.com/office/powerpoint/2010/main" val="10863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Title 318">
            <a:extLst>
              <a:ext uri="{FF2B5EF4-FFF2-40B4-BE49-F238E27FC236}">
                <a16:creationId xmlns:a16="http://schemas.microsoft.com/office/drawing/2014/main" id="{FCD9045E-D7F0-4D5C-900C-487CE43D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+mj-lt"/>
              </a:rPr>
              <a:t>Community Needs</a:t>
            </a:r>
          </a:p>
        </p:txBody>
      </p:sp>
      <p:graphicFrame>
        <p:nvGraphicFramePr>
          <p:cNvPr id="321" name="TextBox 305">
            <a:extLst>
              <a:ext uri="{FF2B5EF4-FFF2-40B4-BE49-F238E27FC236}">
                <a16:creationId xmlns:a16="http://schemas.microsoft.com/office/drawing/2014/main" id="{3060D797-9947-4BE3-88F9-7850A5E61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4400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76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Title 318">
            <a:extLst>
              <a:ext uri="{FF2B5EF4-FFF2-40B4-BE49-F238E27FC236}">
                <a16:creationId xmlns:a16="http://schemas.microsoft.com/office/drawing/2014/main" id="{FCD9045E-D7F0-4D5C-900C-487CE43D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j-lt"/>
              </a:rPr>
              <a:t>Needs &amp; Goals</a:t>
            </a:r>
          </a:p>
        </p:txBody>
      </p:sp>
      <p:graphicFrame>
        <p:nvGraphicFramePr>
          <p:cNvPr id="321" name="TextBox 305">
            <a:extLst>
              <a:ext uri="{FF2B5EF4-FFF2-40B4-BE49-F238E27FC236}">
                <a16:creationId xmlns:a16="http://schemas.microsoft.com/office/drawing/2014/main" id="{3060D797-9947-4BE3-88F9-7850A5E61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34316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32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E24A3276-0D46-4952-85BD-23D2A57E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+mj-lt"/>
              </a:rPr>
              <a:t>Design Activity</a:t>
            </a:r>
          </a:p>
        </p:txBody>
      </p:sp>
      <p:graphicFrame>
        <p:nvGraphicFramePr>
          <p:cNvPr id="21" name="TextBox 13">
            <a:extLst>
              <a:ext uri="{FF2B5EF4-FFF2-40B4-BE49-F238E27FC236}">
                <a16:creationId xmlns:a16="http://schemas.microsoft.com/office/drawing/2014/main" id="{E1D3A69F-3C0B-4FF9-8BF6-0919C36D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238192"/>
              </p:ext>
            </p:extLst>
          </p:nvPr>
        </p:nvGraphicFramePr>
        <p:xfrm>
          <a:off x="5385985" y="1771973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559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E24A3276-0D46-4952-85BD-23D2A57E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+mj-lt"/>
              </a:rPr>
              <a:t>Design Activity</a:t>
            </a:r>
          </a:p>
        </p:txBody>
      </p:sp>
      <p:graphicFrame>
        <p:nvGraphicFramePr>
          <p:cNvPr id="21" name="TextBox 1">
            <a:extLst>
              <a:ext uri="{FF2B5EF4-FFF2-40B4-BE49-F238E27FC236}">
                <a16:creationId xmlns:a16="http://schemas.microsoft.com/office/drawing/2014/main" id="{75B53B50-EBA5-43A2-9F97-469CF6F6F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471288"/>
              </p:ext>
            </p:extLst>
          </p:nvPr>
        </p:nvGraphicFramePr>
        <p:xfrm>
          <a:off x="5432024" y="17526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34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24A3276-0D46-4952-85BD-23D2A57E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19075"/>
            <a:ext cx="10933176" cy="1371981"/>
          </a:xfrm>
        </p:spPr>
        <p:txBody>
          <a:bodyPr/>
          <a:lstStyle/>
          <a:p>
            <a:r>
              <a:rPr lang="en-US" sz="6600" dirty="0"/>
              <a:t>Tips for Writing Your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ED2CD-BE01-4851-8114-8DDCF6A834E6}"/>
              </a:ext>
            </a:extLst>
          </p:cNvPr>
          <p:cNvSpPr txBox="1"/>
          <p:nvPr/>
        </p:nvSpPr>
        <p:spPr>
          <a:xfrm>
            <a:off x="1117600" y="2146300"/>
            <a:ext cx="949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sure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Clearly identify the age group and the challenge/need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Clearly outline the goal and purpose of the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Clearly define how the target audience will benefit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Address inclusion, i.e. underserved youth, diverse populations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activities and methods for accomplishing the project’s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Describe resources required, i.e. materials,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Describe which aspects of the project will be evaluated and how you will evaluate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the anticipated outputs and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a complete and reasonable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0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86CD9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o draw_SL_v7" id="{18EE28FA-48F1-4C33-B361-277598860BF8}" vid="{EFF67EC0-D575-4A4E-A32D-216FEF619E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72F0010-DC45-4AAA-B80E-2477E02D5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516155-36B8-4FD2-9A80-9B04CC4B5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29E4AD-BB87-4F44-9EF1-A6946BA90AD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2020 Summer Learning Grants</vt:lpstr>
      <vt:lpstr>About the Grant</vt:lpstr>
      <vt:lpstr>Why Summer Matters</vt:lpstr>
      <vt:lpstr>Why Summer Matters</vt:lpstr>
      <vt:lpstr>Community Needs</vt:lpstr>
      <vt:lpstr>Needs &amp; Goals</vt:lpstr>
      <vt:lpstr>Design Activity</vt:lpstr>
      <vt:lpstr>Design Activity</vt:lpstr>
      <vt:lpstr>Tips for Writing Your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2019-11-07T15:18:23Z</dcterms:created>
  <dcterms:modified xsi:type="dcterms:W3CDTF">2019-12-13T14:07:04Z</dcterms:modified>
</cp:coreProperties>
</file>