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78" r:id="rId6"/>
    <p:sldId id="260" r:id="rId7"/>
    <p:sldId id="274" r:id="rId8"/>
    <p:sldId id="261" r:id="rId9"/>
    <p:sldId id="263" r:id="rId10"/>
    <p:sldId id="264" r:id="rId11"/>
    <p:sldId id="280" r:id="rId12"/>
    <p:sldId id="279" r:id="rId13"/>
    <p:sldId id="281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76" d="100"/>
          <a:sy n="76" d="100"/>
        </p:scale>
        <p:origin x="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vlib.org/teen-squad-overview/" TargetMode="External"/><Relationship Id="rId2" Type="http://schemas.openxmlformats.org/officeDocument/2006/relationships/hyperlink" Target="https://tinyurl.com/y6rby5a9" TargetMode="External"/><Relationship Id="rId1" Type="http://schemas.openxmlformats.org/officeDocument/2006/relationships/hyperlink" Target="https://tinyurl.com/yxa28mrw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vlib.org/teen-squad-overview/" TargetMode="External"/><Relationship Id="rId2" Type="http://schemas.openxmlformats.org/officeDocument/2006/relationships/hyperlink" Target="https://tinyurl.com/y6rby5a9" TargetMode="External"/><Relationship Id="rId1" Type="http://schemas.openxmlformats.org/officeDocument/2006/relationships/hyperlink" Target="https://tinyurl.com/yxa28mrw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F06114-8BAE-4B61-8BE6-66EEF0510A3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C1CA11D-4A38-4821-AB54-4D19FCA46FF2}">
      <dgm:prSet/>
      <dgm:spPr/>
      <dgm:t>
        <a:bodyPr/>
        <a:lstStyle/>
        <a:p>
          <a:r>
            <a:rPr lang="en-US"/>
            <a:t>Opportunity to put connected learning framework into practice</a:t>
          </a:r>
        </a:p>
      </dgm:t>
    </dgm:pt>
    <dgm:pt modelId="{9343FA61-B474-40BC-8514-2743FCE2B505}" type="parTrans" cxnId="{BF8A0DE7-93BE-4C65-82A7-DE13181F0D89}">
      <dgm:prSet/>
      <dgm:spPr/>
      <dgm:t>
        <a:bodyPr/>
        <a:lstStyle/>
        <a:p>
          <a:endParaRPr lang="en-US"/>
        </a:p>
      </dgm:t>
    </dgm:pt>
    <dgm:pt modelId="{966C206E-8097-4A8D-92AF-46FCF598553A}" type="sibTrans" cxnId="{BF8A0DE7-93BE-4C65-82A7-DE13181F0D89}">
      <dgm:prSet/>
      <dgm:spPr/>
      <dgm:t>
        <a:bodyPr/>
        <a:lstStyle/>
        <a:p>
          <a:endParaRPr lang="en-US"/>
        </a:p>
      </dgm:t>
    </dgm:pt>
    <dgm:pt modelId="{CFE5EEA6-94A3-43F7-9F29-BF26C39E4BF0}">
      <dgm:prSet/>
      <dgm:spPr/>
      <dgm:t>
        <a:bodyPr/>
        <a:lstStyle/>
        <a:p>
          <a:r>
            <a:rPr lang="en-US"/>
            <a:t>Must address the 6 principles of connected learning</a:t>
          </a:r>
        </a:p>
      </dgm:t>
    </dgm:pt>
    <dgm:pt modelId="{F28D8569-0AC0-4D6F-B568-897159D0C785}" type="parTrans" cxnId="{548E0A41-6179-4767-BA69-CA1D5F3089E2}">
      <dgm:prSet/>
      <dgm:spPr/>
      <dgm:t>
        <a:bodyPr/>
        <a:lstStyle/>
        <a:p>
          <a:endParaRPr lang="en-US"/>
        </a:p>
      </dgm:t>
    </dgm:pt>
    <dgm:pt modelId="{A1841BD0-DA0E-4B7A-B037-C32F4152F9AE}" type="sibTrans" cxnId="{548E0A41-6179-4767-BA69-CA1D5F3089E2}">
      <dgm:prSet/>
      <dgm:spPr/>
      <dgm:t>
        <a:bodyPr/>
        <a:lstStyle/>
        <a:p>
          <a:endParaRPr lang="en-US"/>
        </a:p>
      </dgm:t>
    </dgm:pt>
    <dgm:pt modelId="{8AA81221-DDDD-4873-A6B1-897AA5D13260}">
      <dgm:prSet/>
      <dgm:spPr/>
      <dgm:t>
        <a:bodyPr/>
        <a:lstStyle/>
        <a:p>
          <a:r>
            <a:rPr lang="en-US"/>
            <a:t>Target tweens and teens (ages 11-18)</a:t>
          </a:r>
        </a:p>
      </dgm:t>
    </dgm:pt>
    <dgm:pt modelId="{DB93A71E-45D3-4C0E-BB06-29F8D7A26840}" type="parTrans" cxnId="{7DFBE7D6-C635-40F4-AA83-EB5AB5D4B9D4}">
      <dgm:prSet/>
      <dgm:spPr/>
      <dgm:t>
        <a:bodyPr/>
        <a:lstStyle/>
        <a:p>
          <a:endParaRPr lang="en-US"/>
        </a:p>
      </dgm:t>
    </dgm:pt>
    <dgm:pt modelId="{E324FE88-235B-4049-A6E8-872D6E0A484D}" type="sibTrans" cxnId="{7DFBE7D6-C635-40F4-AA83-EB5AB5D4B9D4}">
      <dgm:prSet/>
      <dgm:spPr/>
      <dgm:t>
        <a:bodyPr/>
        <a:lstStyle/>
        <a:p>
          <a:endParaRPr lang="en-US"/>
        </a:p>
      </dgm:t>
    </dgm:pt>
    <dgm:pt modelId="{3D122D83-BA08-43A4-A7E7-FD792A69A2B1}">
      <dgm:prSet/>
      <dgm:spPr/>
      <dgm:t>
        <a:bodyPr/>
        <a:lstStyle/>
        <a:p>
          <a:r>
            <a:rPr lang="en-US"/>
            <a:t>Consider how this project provides equity for underserved youth</a:t>
          </a:r>
        </a:p>
      </dgm:t>
    </dgm:pt>
    <dgm:pt modelId="{A7B9165E-F58A-4E53-B09D-AB42C5067AC4}" type="parTrans" cxnId="{E23DB216-EBF0-44C4-BA6C-0E8E66387A35}">
      <dgm:prSet/>
      <dgm:spPr/>
      <dgm:t>
        <a:bodyPr/>
        <a:lstStyle/>
        <a:p>
          <a:endParaRPr lang="en-US"/>
        </a:p>
      </dgm:t>
    </dgm:pt>
    <dgm:pt modelId="{892469C4-61A1-4B59-A0D7-38DB74BC97EB}" type="sibTrans" cxnId="{E23DB216-EBF0-44C4-BA6C-0E8E66387A35}">
      <dgm:prSet/>
      <dgm:spPr/>
      <dgm:t>
        <a:bodyPr/>
        <a:lstStyle/>
        <a:p>
          <a:endParaRPr lang="en-US"/>
        </a:p>
      </dgm:t>
    </dgm:pt>
    <dgm:pt modelId="{39C1C351-8FE9-4C87-BCE9-24EF293055AE}">
      <dgm:prSet/>
      <dgm:spPr/>
      <dgm:t>
        <a:bodyPr/>
        <a:lstStyle/>
        <a:p>
          <a:r>
            <a:rPr lang="en-US"/>
            <a:t>Educators (learning opportunities) may be hired; performers (entertainment) may not be hired</a:t>
          </a:r>
        </a:p>
      </dgm:t>
    </dgm:pt>
    <dgm:pt modelId="{EFB6AC4C-95F8-4976-B4BA-A26513E21C3C}" type="parTrans" cxnId="{4D09256A-A20F-4A59-9F75-7FFCBB040817}">
      <dgm:prSet/>
      <dgm:spPr/>
      <dgm:t>
        <a:bodyPr/>
        <a:lstStyle/>
        <a:p>
          <a:endParaRPr lang="en-US"/>
        </a:p>
      </dgm:t>
    </dgm:pt>
    <dgm:pt modelId="{78924195-BB0D-47CB-B64D-8F3B17B19EAE}" type="sibTrans" cxnId="{4D09256A-A20F-4A59-9F75-7FFCBB040817}">
      <dgm:prSet/>
      <dgm:spPr/>
      <dgm:t>
        <a:bodyPr/>
        <a:lstStyle/>
        <a:p>
          <a:endParaRPr lang="en-US"/>
        </a:p>
      </dgm:t>
    </dgm:pt>
    <dgm:pt modelId="{4D48959B-3FF4-4BF3-B301-E1D761E754EE}">
      <dgm:prSet/>
      <dgm:spPr/>
      <dgm:t>
        <a:bodyPr/>
        <a:lstStyle/>
        <a:p>
          <a:r>
            <a:rPr lang="en-US"/>
            <a:t>Grant funds may not be used for:</a:t>
          </a:r>
        </a:p>
      </dgm:t>
    </dgm:pt>
    <dgm:pt modelId="{B0683A3C-D909-44E1-A05A-736761089EE1}" type="parTrans" cxnId="{413A8619-8D54-49E8-9136-5EF0DEABB28E}">
      <dgm:prSet/>
      <dgm:spPr/>
      <dgm:t>
        <a:bodyPr/>
        <a:lstStyle/>
        <a:p>
          <a:endParaRPr lang="en-US"/>
        </a:p>
      </dgm:t>
    </dgm:pt>
    <dgm:pt modelId="{5DB34522-FB54-403D-8DA7-B9B4B334F95B}" type="sibTrans" cxnId="{413A8619-8D54-49E8-9136-5EF0DEABB28E}">
      <dgm:prSet/>
      <dgm:spPr/>
      <dgm:t>
        <a:bodyPr/>
        <a:lstStyle/>
        <a:p>
          <a:endParaRPr lang="en-US"/>
        </a:p>
      </dgm:t>
    </dgm:pt>
    <dgm:pt modelId="{A2CD323F-DC2A-4E21-A8DE-5C27300EC5C1}">
      <dgm:prSet/>
      <dgm:spPr/>
      <dgm:t>
        <a:bodyPr/>
        <a:lstStyle/>
        <a:p>
          <a:r>
            <a:rPr lang="en-US"/>
            <a:t>Food</a:t>
          </a:r>
        </a:p>
      </dgm:t>
    </dgm:pt>
    <dgm:pt modelId="{E261302C-7531-4207-AFC4-2FD5151E37C9}" type="parTrans" cxnId="{59A6483A-7C1F-48F7-9D3C-D1EAE48A35E2}">
      <dgm:prSet/>
      <dgm:spPr/>
      <dgm:t>
        <a:bodyPr/>
        <a:lstStyle/>
        <a:p>
          <a:endParaRPr lang="en-US"/>
        </a:p>
      </dgm:t>
    </dgm:pt>
    <dgm:pt modelId="{5A36CD21-E304-43A7-B3F5-27D5F399D61A}" type="sibTrans" cxnId="{59A6483A-7C1F-48F7-9D3C-D1EAE48A35E2}">
      <dgm:prSet/>
      <dgm:spPr/>
      <dgm:t>
        <a:bodyPr/>
        <a:lstStyle/>
        <a:p>
          <a:endParaRPr lang="en-US"/>
        </a:p>
      </dgm:t>
    </dgm:pt>
    <dgm:pt modelId="{1F29C044-6CCC-4E67-86B9-F2437B6D9119}">
      <dgm:prSet/>
      <dgm:spPr/>
      <dgm:t>
        <a:bodyPr/>
        <a:lstStyle/>
        <a:p>
          <a:r>
            <a:rPr lang="en-US"/>
            <a:t>Prizes/incentives</a:t>
          </a:r>
        </a:p>
      </dgm:t>
    </dgm:pt>
    <dgm:pt modelId="{FA8E3244-6DF1-49A9-908F-ED291A983576}" type="parTrans" cxnId="{AD9F2D3B-7C4B-42AC-B9DC-E815C5520D19}">
      <dgm:prSet/>
      <dgm:spPr/>
      <dgm:t>
        <a:bodyPr/>
        <a:lstStyle/>
        <a:p>
          <a:endParaRPr lang="en-US"/>
        </a:p>
      </dgm:t>
    </dgm:pt>
    <dgm:pt modelId="{CA73099D-D76F-423E-B039-C1D4F719DB93}" type="sibTrans" cxnId="{AD9F2D3B-7C4B-42AC-B9DC-E815C5520D19}">
      <dgm:prSet/>
      <dgm:spPr/>
      <dgm:t>
        <a:bodyPr/>
        <a:lstStyle/>
        <a:p>
          <a:endParaRPr lang="en-US"/>
        </a:p>
      </dgm:t>
    </dgm:pt>
    <dgm:pt modelId="{3277A7C1-E93A-4C76-B257-E7F5520204A8}" type="pres">
      <dgm:prSet presAssocID="{84F06114-8BAE-4B61-8BE6-66EEF0510A37}" presName="root" presStyleCnt="0">
        <dgm:presLayoutVars>
          <dgm:dir/>
          <dgm:resizeHandles val="exact"/>
        </dgm:presLayoutVars>
      </dgm:prSet>
      <dgm:spPr/>
    </dgm:pt>
    <dgm:pt modelId="{6B9B0FDC-1035-42C3-A6DB-974451E24E90}" type="pres">
      <dgm:prSet presAssocID="{0C1CA11D-4A38-4821-AB54-4D19FCA46FF2}" presName="compNode" presStyleCnt="0"/>
      <dgm:spPr/>
    </dgm:pt>
    <dgm:pt modelId="{D906AC68-C3A6-45B7-B2B2-195517BFEA65}" type="pres">
      <dgm:prSet presAssocID="{0C1CA11D-4A38-4821-AB54-4D19FCA46FF2}" presName="bgRect" presStyleLbl="bgShp" presStyleIdx="0" presStyleCnt="6"/>
      <dgm:spPr/>
    </dgm:pt>
    <dgm:pt modelId="{B4D2FE9B-C3B2-47FF-9DF1-59C0BB119C5F}" type="pres">
      <dgm:prSet presAssocID="{0C1CA11D-4A38-4821-AB54-4D19FCA46FF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68EC8A4F-0F91-44BF-910F-F86A4EDEB8A5}" type="pres">
      <dgm:prSet presAssocID="{0C1CA11D-4A38-4821-AB54-4D19FCA46FF2}" presName="spaceRect" presStyleCnt="0"/>
      <dgm:spPr/>
    </dgm:pt>
    <dgm:pt modelId="{32839AFC-BFF7-410E-B31E-376D578BEE81}" type="pres">
      <dgm:prSet presAssocID="{0C1CA11D-4A38-4821-AB54-4D19FCA46FF2}" presName="parTx" presStyleLbl="revTx" presStyleIdx="0" presStyleCnt="7">
        <dgm:presLayoutVars>
          <dgm:chMax val="0"/>
          <dgm:chPref val="0"/>
        </dgm:presLayoutVars>
      </dgm:prSet>
      <dgm:spPr/>
    </dgm:pt>
    <dgm:pt modelId="{821DB449-0471-45E1-A85E-256F08C25146}" type="pres">
      <dgm:prSet presAssocID="{966C206E-8097-4A8D-92AF-46FCF598553A}" presName="sibTrans" presStyleCnt="0"/>
      <dgm:spPr/>
    </dgm:pt>
    <dgm:pt modelId="{CABB0275-C053-4CE8-A815-9B9DF0557B3C}" type="pres">
      <dgm:prSet presAssocID="{CFE5EEA6-94A3-43F7-9F29-BF26C39E4BF0}" presName="compNode" presStyleCnt="0"/>
      <dgm:spPr/>
    </dgm:pt>
    <dgm:pt modelId="{C5708C9F-F11A-4C93-82A7-71F978D67B41}" type="pres">
      <dgm:prSet presAssocID="{CFE5EEA6-94A3-43F7-9F29-BF26C39E4BF0}" presName="bgRect" presStyleLbl="bgShp" presStyleIdx="1" presStyleCnt="6"/>
      <dgm:spPr/>
    </dgm:pt>
    <dgm:pt modelId="{69480023-BFC0-4FEA-9513-C1FE029370BA}" type="pres">
      <dgm:prSet presAssocID="{CFE5EEA6-94A3-43F7-9F29-BF26C39E4BF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538A09C-9BF6-4CD3-8355-950B373A985D}" type="pres">
      <dgm:prSet presAssocID="{CFE5EEA6-94A3-43F7-9F29-BF26C39E4BF0}" presName="spaceRect" presStyleCnt="0"/>
      <dgm:spPr/>
    </dgm:pt>
    <dgm:pt modelId="{0A237FDE-8FA4-4271-8670-62CF7A7A5954}" type="pres">
      <dgm:prSet presAssocID="{CFE5EEA6-94A3-43F7-9F29-BF26C39E4BF0}" presName="parTx" presStyleLbl="revTx" presStyleIdx="1" presStyleCnt="7">
        <dgm:presLayoutVars>
          <dgm:chMax val="0"/>
          <dgm:chPref val="0"/>
        </dgm:presLayoutVars>
      </dgm:prSet>
      <dgm:spPr/>
    </dgm:pt>
    <dgm:pt modelId="{4C927348-26B6-433E-BA72-106484E79D8F}" type="pres">
      <dgm:prSet presAssocID="{A1841BD0-DA0E-4B7A-B037-C32F4152F9AE}" presName="sibTrans" presStyleCnt="0"/>
      <dgm:spPr/>
    </dgm:pt>
    <dgm:pt modelId="{C8301C93-849C-46F4-BE9C-ACAE7F88F2AE}" type="pres">
      <dgm:prSet presAssocID="{8AA81221-DDDD-4873-A6B1-897AA5D13260}" presName="compNode" presStyleCnt="0"/>
      <dgm:spPr/>
    </dgm:pt>
    <dgm:pt modelId="{901A107A-4B16-467C-8DEA-7CF178431EC4}" type="pres">
      <dgm:prSet presAssocID="{8AA81221-DDDD-4873-A6B1-897AA5D13260}" presName="bgRect" presStyleLbl="bgShp" presStyleIdx="2" presStyleCnt="6"/>
      <dgm:spPr/>
    </dgm:pt>
    <dgm:pt modelId="{CA966DEE-F316-406F-9E6B-24CF90EFD6A7}" type="pres">
      <dgm:prSet presAssocID="{8AA81221-DDDD-4873-A6B1-897AA5D1326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BC79AF2D-A2BF-4BA7-B725-CCC7B17B1D76}" type="pres">
      <dgm:prSet presAssocID="{8AA81221-DDDD-4873-A6B1-897AA5D13260}" presName="spaceRect" presStyleCnt="0"/>
      <dgm:spPr/>
    </dgm:pt>
    <dgm:pt modelId="{BD7F3638-2C0B-46DE-A764-567F7D140F51}" type="pres">
      <dgm:prSet presAssocID="{8AA81221-DDDD-4873-A6B1-897AA5D13260}" presName="parTx" presStyleLbl="revTx" presStyleIdx="2" presStyleCnt="7">
        <dgm:presLayoutVars>
          <dgm:chMax val="0"/>
          <dgm:chPref val="0"/>
        </dgm:presLayoutVars>
      </dgm:prSet>
      <dgm:spPr/>
    </dgm:pt>
    <dgm:pt modelId="{E03869A4-C7EB-4058-84A1-ED3615729D4C}" type="pres">
      <dgm:prSet presAssocID="{E324FE88-235B-4049-A6E8-872D6E0A484D}" presName="sibTrans" presStyleCnt="0"/>
      <dgm:spPr/>
    </dgm:pt>
    <dgm:pt modelId="{981076EA-B561-4D03-8AC4-D1C28534FBD1}" type="pres">
      <dgm:prSet presAssocID="{3D122D83-BA08-43A4-A7E7-FD792A69A2B1}" presName="compNode" presStyleCnt="0"/>
      <dgm:spPr/>
    </dgm:pt>
    <dgm:pt modelId="{C09D2788-4427-4551-86C0-CCF86261B37B}" type="pres">
      <dgm:prSet presAssocID="{3D122D83-BA08-43A4-A7E7-FD792A69A2B1}" presName="bgRect" presStyleLbl="bgShp" presStyleIdx="3" presStyleCnt="6"/>
      <dgm:spPr/>
    </dgm:pt>
    <dgm:pt modelId="{B8C49F45-1186-493F-AE2F-00D267815189}" type="pres">
      <dgm:prSet presAssocID="{3D122D83-BA08-43A4-A7E7-FD792A69A2B1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ildren"/>
        </a:ext>
      </dgm:extLst>
    </dgm:pt>
    <dgm:pt modelId="{2F04BE5F-556F-48A6-856D-C1E8BB6A3834}" type="pres">
      <dgm:prSet presAssocID="{3D122D83-BA08-43A4-A7E7-FD792A69A2B1}" presName="spaceRect" presStyleCnt="0"/>
      <dgm:spPr/>
    </dgm:pt>
    <dgm:pt modelId="{450909EB-4CCE-41EB-827B-1DD403D13EB0}" type="pres">
      <dgm:prSet presAssocID="{3D122D83-BA08-43A4-A7E7-FD792A69A2B1}" presName="parTx" presStyleLbl="revTx" presStyleIdx="3" presStyleCnt="7">
        <dgm:presLayoutVars>
          <dgm:chMax val="0"/>
          <dgm:chPref val="0"/>
        </dgm:presLayoutVars>
      </dgm:prSet>
      <dgm:spPr/>
    </dgm:pt>
    <dgm:pt modelId="{4D089F07-098C-445E-BEE0-6907AFF98AF2}" type="pres">
      <dgm:prSet presAssocID="{892469C4-61A1-4B59-A0D7-38DB74BC97EB}" presName="sibTrans" presStyleCnt="0"/>
      <dgm:spPr/>
    </dgm:pt>
    <dgm:pt modelId="{238EA488-2D53-4D7D-A8B8-D0E6DA2B608F}" type="pres">
      <dgm:prSet presAssocID="{39C1C351-8FE9-4C87-BCE9-24EF293055AE}" presName="compNode" presStyleCnt="0"/>
      <dgm:spPr/>
    </dgm:pt>
    <dgm:pt modelId="{49459B30-9597-4271-B133-F3C4902D9E1C}" type="pres">
      <dgm:prSet presAssocID="{39C1C351-8FE9-4C87-BCE9-24EF293055AE}" presName="bgRect" presStyleLbl="bgShp" presStyleIdx="4" presStyleCnt="6"/>
      <dgm:spPr/>
    </dgm:pt>
    <dgm:pt modelId="{650CA9B6-F046-4354-BA61-C4CE85AD399C}" type="pres">
      <dgm:prSet presAssocID="{39C1C351-8FE9-4C87-BCE9-24EF293055AE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lder"/>
        </a:ext>
      </dgm:extLst>
    </dgm:pt>
    <dgm:pt modelId="{7426AB41-E743-4E1C-B1BA-ECFB51869681}" type="pres">
      <dgm:prSet presAssocID="{39C1C351-8FE9-4C87-BCE9-24EF293055AE}" presName="spaceRect" presStyleCnt="0"/>
      <dgm:spPr/>
    </dgm:pt>
    <dgm:pt modelId="{CB5E32F3-D590-488E-9618-7B080F90D7E0}" type="pres">
      <dgm:prSet presAssocID="{39C1C351-8FE9-4C87-BCE9-24EF293055AE}" presName="parTx" presStyleLbl="revTx" presStyleIdx="4" presStyleCnt="7">
        <dgm:presLayoutVars>
          <dgm:chMax val="0"/>
          <dgm:chPref val="0"/>
        </dgm:presLayoutVars>
      </dgm:prSet>
      <dgm:spPr/>
    </dgm:pt>
    <dgm:pt modelId="{250E92B4-3ACA-4397-820A-E298D2C53BCC}" type="pres">
      <dgm:prSet presAssocID="{78924195-BB0D-47CB-B64D-8F3B17B19EAE}" presName="sibTrans" presStyleCnt="0"/>
      <dgm:spPr/>
    </dgm:pt>
    <dgm:pt modelId="{EB1B5C00-7712-457E-A5E3-AFEEF2954D93}" type="pres">
      <dgm:prSet presAssocID="{4D48959B-3FF4-4BF3-B301-E1D761E754EE}" presName="compNode" presStyleCnt="0"/>
      <dgm:spPr/>
    </dgm:pt>
    <dgm:pt modelId="{304F8C5A-8AAE-455D-AA74-D359FB0032B7}" type="pres">
      <dgm:prSet presAssocID="{4D48959B-3FF4-4BF3-B301-E1D761E754EE}" presName="bgRect" presStyleLbl="bgShp" presStyleIdx="5" presStyleCnt="6"/>
      <dgm:spPr/>
    </dgm:pt>
    <dgm:pt modelId="{4E3FDE3E-ABA2-41E8-AB95-31224973915D}" type="pres">
      <dgm:prSet presAssocID="{4D48959B-3FF4-4BF3-B301-E1D761E754E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125A845C-343E-417D-916A-F3D137177AB1}" type="pres">
      <dgm:prSet presAssocID="{4D48959B-3FF4-4BF3-B301-E1D761E754EE}" presName="spaceRect" presStyleCnt="0"/>
      <dgm:spPr/>
    </dgm:pt>
    <dgm:pt modelId="{DCD99114-E516-4ADC-9A58-C5E4B34BAB55}" type="pres">
      <dgm:prSet presAssocID="{4D48959B-3FF4-4BF3-B301-E1D761E754EE}" presName="parTx" presStyleLbl="revTx" presStyleIdx="5" presStyleCnt="7">
        <dgm:presLayoutVars>
          <dgm:chMax val="0"/>
          <dgm:chPref val="0"/>
        </dgm:presLayoutVars>
      </dgm:prSet>
      <dgm:spPr/>
    </dgm:pt>
    <dgm:pt modelId="{D4BEA0E5-D44D-45B8-AFA9-1FA69F069BFF}" type="pres">
      <dgm:prSet presAssocID="{4D48959B-3FF4-4BF3-B301-E1D761E754EE}" presName="desTx" presStyleLbl="revTx" presStyleIdx="6" presStyleCnt="7">
        <dgm:presLayoutVars/>
      </dgm:prSet>
      <dgm:spPr/>
    </dgm:pt>
  </dgm:ptLst>
  <dgm:cxnLst>
    <dgm:cxn modelId="{E23DB216-EBF0-44C4-BA6C-0E8E66387A35}" srcId="{84F06114-8BAE-4B61-8BE6-66EEF0510A37}" destId="{3D122D83-BA08-43A4-A7E7-FD792A69A2B1}" srcOrd="3" destOrd="0" parTransId="{A7B9165E-F58A-4E53-B09D-AB42C5067AC4}" sibTransId="{892469C4-61A1-4B59-A0D7-38DB74BC97EB}"/>
    <dgm:cxn modelId="{413A8619-8D54-49E8-9136-5EF0DEABB28E}" srcId="{84F06114-8BAE-4B61-8BE6-66EEF0510A37}" destId="{4D48959B-3FF4-4BF3-B301-E1D761E754EE}" srcOrd="5" destOrd="0" parTransId="{B0683A3C-D909-44E1-A05A-736761089EE1}" sibTransId="{5DB34522-FB54-403D-8DA7-B9B4B334F95B}"/>
    <dgm:cxn modelId="{59A6483A-7C1F-48F7-9D3C-D1EAE48A35E2}" srcId="{4D48959B-3FF4-4BF3-B301-E1D761E754EE}" destId="{A2CD323F-DC2A-4E21-A8DE-5C27300EC5C1}" srcOrd="0" destOrd="0" parTransId="{E261302C-7531-4207-AFC4-2FD5151E37C9}" sibTransId="{5A36CD21-E304-43A7-B3F5-27D5F399D61A}"/>
    <dgm:cxn modelId="{AD9F2D3B-7C4B-42AC-B9DC-E815C5520D19}" srcId="{4D48959B-3FF4-4BF3-B301-E1D761E754EE}" destId="{1F29C044-6CCC-4E67-86B9-F2437B6D9119}" srcOrd="1" destOrd="0" parTransId="{FA8E3244-6DF1-49A9-908F-ED291A983576}" sibTransId="{CA73099D-D76F-423E-B039-C1D4F719DB93}"/>
    <dgm:cxn modelId="{D1E2DD5B-48AE-4229-9DA5-14FC3B3B6B60}" type="presOf" srcId="{3D122D83-BA08-43A4-A7E7-FD792A69A2B1}" destId="{450909EB-4CCE-41EB-827B-1DD403D13EB0}" srcOrd="0" destOrd="0" presId="urn:microsoft.com/office/officeart/2018/2/layout/IconVerticalSolidList"/>
    <dgm:cxn modelId="{548E0A41-6179-4767-BA69-CA1D5F3089E2}" srcId="{84F06114-8BAE-4B61-8BE6-66EEF0510A37}" destId="{CFE5EEA6-94A3-43F7-9F29-BF26C39E4BF0}" srcOrd="1" destOrd="0" parTransId="{F28D8569-0AC0-4D6F-B568-897159D0C785}" sibTransId="{A1841BD0-DA0E-4B7A-B037-C32F4152F9AE}"/>
    <dgm:cxn modelId="{4D09256A-A20F-4A59-9F75-7FFCBB040817}" srcId="{84F06114-8BAE-4B61-8BE6-66EEF0510A37}" destId="{39C1C351-8FE9-4C87-BCE9-24EF293055AE}" srcOrd="4" destOrd="0" parTransId="{EFB6AC4C-95F8-4976-B4BA-A26513E21C3C}" sibTransId="{78924195-BB0D-47CB-B64D-8F3B17B19EAE}"/>
    <dgm:cxn modelId="{6D4DFA51-7940-43EF-A09B-BFBE073EAF71}" type="presOf" srcId="{A2CD323F-DC2A-4E21-A8DE-5C27300EC5C1}" destId="{D4BEA0E5-D44D-45B8-AFA9-1FA69F069BFF}" srcOrd="0" destOrd="0" presId="urn:microsoft.com/office/officeart/2018/2/layout/IconVerticalSolidList"/>
    <dgm:cxn modelId="{0DAB1199-778C-432C-A76C-9660BB887E96}" type="presOf" srcId="{39C1C351-8FE9-4C87-BCE9-24EF293055AE}" destId="{CB5E32F3-D590-488E-9618-7B080F90D7E0}" srcOrd="0" destOrd="0" presId="urn:microsoft.com/office/officeart/2018/2/layout/IconVerticalSolidList"/>
    <dgm:cxn modelId="{991002A8-AE06-4359-A5EE-ABC7A17A84D7}" type="presOf" srcId="{0C1CA11D-4A38-4821-AB54-4D19FCA46FF2}" destId="{32839AFC-BFF7-410E-B31E-376D578BEE81}" srcOrd="0" destOrd="0" presId="urn:microsoft.com/office/officeart/2018/2/layout/IconVerticalSolidList"/>
    <dgm:cxn modelId="{1E37EDB0-2043-4BC9-9DC4-34E8D90749CA}" type="presOf" srcId="{8AA81221-DDDD-4873-A6B1-897AA5D13260}" destId="{BD7F3638-2C0B-46DE-A764-567F7D140F51}" srcOrd="0" destOrd="0" presId="urn:microsoft.com/office/officeart/2018/2/layout/IconVerticalSolidList"/>
    <dgm:cxn modelId="{7DFBE7D6-C635-40F4-AA83-EB5AB5D4B9D4}" srcId="{84F06114-8BAE-4B61-8BE6-66EEF0510A37}" destId="{8AA81221-DDDD-4873-A6B1-897AA5D13260}" srcOrd="2" destOrd="0" parTransId="{DB93A71E-45D3-4C0E-BB06-29F8D7A26840}" sibTransId="{E324FE88-235B-4049-A6E8-872D6E0A484D}"/>
    <dgm:cxn modelId="{C05CDCE6-15FB-4D7C-A7DB-6D38029BEB1A}" type="presOf" srcId="{CFE5EEA6-94A3-43F7-9F29-BF26C39E4BF0}" destId="{0A237FDE-8FA4-4271-8670-62CF7A7A5954}" srcOrd="0" destOrd="0" presId="urn:microsoft.com/office/officeart/2018/2/layout/IconVerticalSolidList"/>
    <dgm:cxn modelId="{BF8A0DE7-93BE-4C65-82A7-DE13181F0D89}" srcId="{84F06114-8BAE-4B61-8BE6-66EEF0510A37}" destId="{0C1CA11D-4A38-4821-AB54-4D19FCA46FF2}" srcOrd="0" destOrd="0" parTransId="{9343FA61-B474-40BC-8514-2743FCE2B505}" sibTransId="{966C206E-8097-4A8D-92AF-46FCF598553A}"/>
    <dgm:cxn modelId="{279B09E8-CFDB-4F2A-BF78-10573685FFD1}" type="presOf" srcId="{1F29C044-6CCC-4E67-86B9-F2437B6D9119}" destId="{D4BEA0E5-D44D-45B8-AFA9-1FA69F069BFF}" srcOrd="0" destOrd="1" presId="urn:microsoft.com/office/officeart/2018/2/layout/IconVerticalSolidList"/>
    <dgm:cxn modelId="{972A1EE9-9761-45A2-93F1-D176289A3FC7}" type="presOf" srcId="{84F06114-8BAE-4B61-8BE6-66EEF0510A37}" destId="{3277A7C1-E93A-4C76-B257-E7F5520204A8}" srcOrd="0" destOrd="0" presId="urn:microsoft.com/office/officeart/2018/2/layout/IconVerticalSolidList"/>
    <dgm:cxn modelId="{DBEBD8F1-AA53-4C40-87B8-E86092CB51A2}" type="presOf" srcId="{4D48959B-3FF4-4BF3-B301-E1D761E754EE}" destId="{DCD99114-E516-4ADC-9A58-C5E4B34BAB55}" srcOrd="0" destOrd="0" presId="urn:microsoft.com/office/officeart/2018/2/layout/IconVerticalSolidList"/>
    <dgm:cxn modelId="{6595CD5A-DDA0-421C-A3FB-B578BC34F746}" type="presParOf" srcId="{3277A7C1-E93A-4C76-B257-E7F5520204A8}" destId="{6B9B0FDC-1035-42C3-A6DB-974451E24E90}" srcOrd="0" destOrd="0" presId="urn:microsoft.com/office/officeart/2018/2/layout/IconVerticalSolidList"/>
    <dgm:cxn modelId="{001A53EA-5318-4AFC-A71E-3E75744B6178}" type="presParOf" srcId="{6B9B0FDC-1035-42C3-A6DB-974451E24E90}" destId="{D906AC68-C3A6-45B7-B2B2-195517BFEA65}" srcOrd="0" destOrd="0" presId="urn:microsoft.com/office/officeart/2018/2/layout/IconVerticalSolidList"/>
    <dgm:cxn modelId="{9383014D-A76B-4F75-9EFC-FD963CCECC5A}" type="presParOf" srcId="{6B9B0FDC-1035-42C3-A6DB-974451E24E90}" destId="{B4D2FE9B-C3B2-47FF-9DF1-59C0BB119C5F}" srcOrd="1" destOrd="0" presId="urn:microsoft.com/office/officeart/2018/2/layout/IconVerticalSolidList"/>
    <dgm:cxn modelId="{08D8CBC9-4589-4391-9DFC-F8B2FFF55CED}" type="presParOf" srcId="{6B9B0FDC-1035-42C3-A6DB-974451E24E90}" destId="{68EC8A4F-0F91-44BF-910F-F86A4EDEB8A5}" srcOrd="2" destOrd="0" presId="urn:microsoft.com/office/officeart/2018/2/layout/IconVerticalSolidList"/>
    <dgm:cxn modelId="{987F8660-E5D6-43E5-8067-DBD8B80317D9}" type="presParOf" srcId="{6B9B0FDC-1035-42C3-A6DB-974451E24E90}" destId="{32839AFC-BFF7-410E-B31E-376D578BEE81}" srcOrd="3" destOrd="0" presId="urn:microsoft.com/office/officeart/2018/2/layout/IconVerticalSolidList"/>
    <dgm:cxn modelId="{EBDCB004-081F-452B-8A6D-F5C4DFA2A61C}" type="presParOf" srcId="{3277A7C1-E93A-4C76-B257-E7F5520204A8}" destId="{821DB449-0471-45E1-A85E-256F08C25146}" srcOrd="1" destOrd="0" presId="urn:microsoft.com/office/officeart/2018/2/layout/IconVerticalSolidList"/>
    <dgm:cxn modelId="{871645AB-4D15-4B25-B4DE-92596808D040}" type="presParOf" srcId="{3277A7C1-E93A-4C76-B257-E7F5520204A8}" destId="{CABB0275-C053-4CE8-A815-9B9DF0557B3C}" srcOrd="2" destOrd="0" presId="urn:microsoft.com/office/officeart/2018/2/layout/IconVerticalSolidList"/>
    <dgm:cxn modelId="{DB54D11A-AD0E-4CA9-9289-96CA410B8EDE}" type="presParOf" srcId="{CABB0275-C053-4CE8-A815-9B9DF0557B3C}" destId="{C5708C9F-F11A-4C93-82A7-71F978D67B41}" srcOrd="0" destOrd="0" presId="urn:microsoft.com/office/officeart/2018/2/layout/IconVerticalSolidList"/>
    <dgm:cxn modelId="{B436F618-7BC9-4E2E-A76D-54E2C43C0AE4}" type="presParOf" srcId="{CABB0275-C053-4CE8-A815-9B9DF0557B3C}" destId="{69480023-BFC0-4FEA-9513-C1FE029370BA}" srcOrd="1" destOrd="0" presId="urn:microsoft.com/office/officeart/2018/2/layout/IconVerticalSolidList"/>
    <dgm:cxn modelId="{8DC553C4-FAAB-417F-9789-7185E7CFC92C}" type="presParOf" srcId="{CABB0275-C053-4CE8-A815-9B9DF0557B3C}" destId="{E538A09C-9BF6-4CD3-8355-950B373A985D}" srcOrd="2" destOrd="0" presId="urn:microsoft.com/office/officeart/2018/2/layout/IconVerticalSolidList"/>
    <dgm:cxn modelId="{3D2C33D9-7603-477E-B6B5-05B0ECFDD87B}" type="presParOf" srcId="{CABB0275-C053-4CE8-A815-9B9DF0557B3C}" destId="{0A237FDE-8FA4-4271-8670-62CF7A7A5954}" srcOrd="3" destOrd="0" presId="urn:microsoft.com/office/officeart/2018/2/layout/IconVerticalSolidList"/>
    <dgm:cxn modelId="{9CB90BEA-A0BE-4853-8C8B-254104979301}" type="presParOf" srcId="{3277A7C1-E93A-4C76-B257-E7F5520204A8}" destId="{4C927348-26B6-433E-BA72-106484E79D8F}" srcOrd="3" destOrd="0" presId="urn:microsoft.com/office/officeart/2018/2/layout/IconVerticalSolidList"/>
    <dgm:cxn modelId="{B8ECD490-5773-4E60-9FE4-F5DBD21C3238}" type="presParOf" srcId="{3277A7C1-E93A-4C76-B257-E7F5520204A8}" destId="{C8301C93-849C-46F4-BE9C-ACAE7F88F2AE}" srcOrd="4" destOrd="0" presId="urn:microsoft.com/office/officeart/2018/2/layout/IconVerticalSolidList"/>
    <dgm:cxn modelId="{7579F7D7-3EBE-428D-8EC4-15AFC88F97F2}" type="presParOf" srcId="{C8301C93-849C-46F4-BE9C-ACAE7F88F2AE}" destId="{901A107A-4B16-467C-8DEA-7CF178431EC4}" srcOrd="0" destOrd="0" presId="urn:microsoft.com/office/officeart/2018/2/layout/IconVerticalSolidList"/>
    <dgm:cxn modelId="{32F391D4-61F9-4226-B11D-38CCBED49FEA}" type="presParOf" srcId="{C8301C93-849C-46F4-BE9C-ACAE7F88F2AE}" destId="{CA966DEE-F316-406F-9E6B-24CF90EFD6A7}" srcOrd="1" destOrd="0" presId="urn:microsoft.com/office/officeart/2018/2/layout/IconVerticalSolidList"/>
    <dgm:cxn modelId="{7DD36A62-017A-433F-895A-49896FF259E7}" type="presParOf" srcId="{C8301C93-849C-46F4-BE9C-ACAE7F88F2AE}" destId="{BC79AF2D-A2BF-4BA7-B725-CCC7B17B1D76}" srcOrd="2" destOrd="0" presId="urn:microsoft.com/office/officeart/2018/2/layout/IconVerticalSolidList"/>
    <dgm:cxn modelId="{C3E6062C-165A-40BC-A52C-3C464A7BF90F}" type="presParOf" srcId="{C8301C93-849C-46F4-BE9C-ACAE7F88F2AE}" destId="{BD7F3638-2C0B-46DE-A764-567F7D140F51}" srcOrd="3" destOrd="0" presId="urn:microsoft.com/office/officeart/2018/2/layout/IconVerticalSolidList"/>
    <dgm:cxn modelId="{30A984F0-2618-4346-BE16-10535BFB98DE}" type="presParOf" srcId="{3277A7C1-E93A-4C76-B257-E7F5520204A8}" destId="{E03869A4-C7EB-4058-84A1-ED3615729D4C}" srcOrd="5" destOrd="0" presId="urn:microsoft.com/office/officeart/2018/2/layout/IconVerticalSolidList"/>
    <dgm:cxn modelId="{7B464B52-2106-4074-97AA-B042A0355C16}" type="presParOf" srcId="{3277A7C1-E93A-4C76-B257-E7F5520204A8}" destId="{981076EA-B561-4D03-8AC4-D1C28534FBD1}" srcOrd="6" destOrd="0" presId="urn:microsoft.com/office/officeart/2018/2/layout/IconVerticalSolidList"/>
    <dgm:cxn modelId="{A78033FE-88CB-417E-AB16-0727536C7967}" type="presParOf" srcId="{981076EA-B561-4D03-8AC4-D1C28534FBD1}" destId="{C09D2788-4427-4551-86C0-CCF86261B37B}" srcOrd="0" destOrd="0" presId="urn:microsoft.com/office/officeart/2018/2/layout/IconVerticalSolidList"/>
    <dgm:cxn modelId="{C633E6A7-2B69-4FA8-AACA-151FF7058F4B}" type="presParOf" srcId="{981076EA-B561-4D03-8AC4-D1C28534FBD1}" destId="{B8C49F45-1186-493F-AE2F-00D267815189}" srcOrd="1" destOrd="0" presId="urn:microsoft.com/office/officeart/2018/2/layout/IconVerticalSolidList"/>
    <dgm:cxn modelId="{D4B8B070-0B79-47E4-BE9C-7A8D174F81ED}" type="presParOf" srcId="{981076EA-B561-4D03-8AC4-D1C28534FBD1}" destId="{2F04BE5F-556F-48A6-856D-C1E8BB6A3834}" srcOrd="2" destOrd="0" presId="urn:microsoft.com/office/officeart/2018/2/layout/IconVerticalSolidList"/>
    <dgm:cxn modelId="{58FEDEC7-2459-42D8-9041-8385C668AB4B}" type="presParOf" srcId="{981076EA-B561-4D03-8AC4-D1C28534FBD1}" destId="{450909EB-4CCE-41EB-827B-1DD403D13EB0}" srcOrd="3" destOrd="0" presId="urn:microsoft.com/office/officeart/2018/2/layout/IconVerticalSolidList"/>
    <dgm:cxn modelId="{B2E1BBE5-3075-44E5-82CF-AC1ED352977C}" type="presParOf" srcId="{3277A7C1-E93A-4C76-B257-E7F5520204A8}" destId="{4D089F07-098C-445E-BEE0-6907AFF98AF2}" srcOrd="7" destOrd="0" presId="urn:microsoft.com/office/officeart/2018/2/layout/IconVerticalSolidList"/>
    <dgm:cxn modelId="{57C4AADF-4242-44F4-A19A-CE86FB863A6A}" type="presParOf" srcId="{3277A7C1-E93A-4C76-B257-E7F5520204A8}" destId="{238EA488-2D53-4D7D-A8B8-D0E6DA2B608F}" srcOrd="8" destOrd="0" presId="urn:microsoft.com/office/officeart/2018/2/layout/IconVerticalSolidList"/>
    <dgm:cxn modelId="{08325EDA-C4F2-4FB0-A1D4-F2ECC9BB67AD}" type="presParOf" srcId="{238EA488-2D53-4D7D-A8B8-D0E6DA2B608F}" destId="{49459B30-9597-4271-B133-F3C4902D9E1C}" srcOrd="0" destOrd="0" presId="urn:microsoft.com/office/officeart/2018/2/layout/IconVerticalSolidList"/>
    <dgm:cxn modelId="{5F0C26F6-8BBF-414B-911C-C6710DA5C537}" type="presParOf" srcId="{238EA488-2D53-4D7D-A8B8-D0E6DA2B608F}" destId="{650CA9B6-F046-4354-BA61-C4CE85AD399C}" srcOrd="1" destOrd="0" presId="urn:microsoft.com/office/officeart/2018/2/layout/IconVerticalSolidList"/>
    <dgm:cxn modelId="{E1B66F67-A34F-4E04-88C0-CB851EAD6027}" type="presParOf" srcId="{238EA488-2D53-4D7D-A8B8-D0E6DA2B608F}" destId="{7426AB41-E743-4E1C-B1BA-ECFB51869681}" srcOrd="2" destOrd="0" presId="urn:microsoft.com/office/officeart/2018/2/layout/IconVerticalSolidList"/>
    <dgm:cxn modelId="{83CE7F35-FC14-436D-B124-54CEF3AF4F60}" type="presParOf" srcId="{238EA488-2D53-4D7D-A8B8-D0E6DA2B608F}" destId="{CB5E32F3-D590-488E-9618-7B080F90D7E0}" srcOrd="3" destOrd="0" presId="urn:microsoft.com/office/officeart/2018/2/layout/IconVerticalSolidList"/>
    <dgm:cxn modelId="{4BDDE018-736A-4C7F-A8AD-D7F435BE7B03}" type="presParOf" srcId="{3277A7C1-E93A-4C76-B257-E7F5520204A8}" destId="{250E92B4-3ACA-4397-820A-E298D2C53BCC}" srcOrd="9" destOrd="0" presId="urn:microsoft.com/office/officeart/2018/2/layout/IconVerticalSolidList"/>
    <dgm:cxn modelId="{079B5D38-C678-45E2-B741-260C8A9057BF}" type="presParOf" srcId="{3277A7C1-E93A-4C76-B257-E7F5520204A8}" destId="{EB1B5C00-7712-457E-A5E3-AFEEF2954D93}" srcOrd="10" destOrd="0" presId="urn:microsoft.com/office/officeart/2018/2/layout/IconVerticalSolidList"/>
    <dgm:cxn modelId="{EAFF001F-ABA4-4EFC-AE1A-755A109531FF}" type="presParOf" srcId="{EB1B5C00-7712-457E-A5E3-AFEEF2954D93}" destId="{304F8C5A-8AAE-455D-AA74-D359FB0032B7}" srcOrd="0" destOrd="0" presId="urn:microsoft.com/office/officeart/2018/2/layout/IconVerticalSolidList"/>
    <dgm:cxn modelId="{A01C5786-750D-4A17-95BB-6441431DA4F6}" type="presParOf" srcId="{EB1B5C00-7712-457E-A5E3-AFEEF2954D93}" destId="{4E3FDE3E-ABA2-41E8-AB95-31224973915D}" srcOrd="1" destOrd="0" presId="urn:microsoft.com/office/officeart/2018/2/layout/IconVerticalSolidList"/>
    <dgm:cxn modelId="{672390E0-126E-40E7-931E-FFE4040CB195}" type="presParOf" srcId="{EB1B5C00-7712-457E-A5E3-AFEEF2954D93}" destId="{125A845C-343E-417D-916A-F3D137177AB1}" srcOrd="2" destOrd="0" presId="urn:microsoft.com/office/officeart/2018/2/layout/IconVerticalSolidList"/>
    <dgm:cxn modelId="{694DB671-366A-47C1-990B-7481DDBE0929}" type="presParOf" srcId="{EB1B5C00-7712-457E-A5E3-AFEEF2954D93}" destId="{DCD99114-E516-4ADC-9A58-C5E4B34BAB55}" srcOrd="3" destOrd="0" presId="urn:microsoft.com/office/officeart/2018/2/layout/IconVerticalSolidList"/>
    <dgm:cxn modelId="{84E2C77C-7514-4926-9267-76B0F3071DEC}" type="presParOf" srcId="{EB1B5C00-7712-457E-A5E3-AFEEF2954D93}" destId="{D4BEA0E5-D44D-45B8-AFA9-1FA69F069BF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DAD5180-038B-454F-831B-83B553F4C0A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49516CB-0B77-4A00-9493-C8C8137C8D7E}">
      <dgm:prSet/>
      <dgm:spPr/>
      <dgm:t>
        <a:bodyPr/>
        <a:lstStyle/>
        <a:p>
          <a:r>
            <a:rPr lang="en-US" b="0" u="sng" baseline="0" dirty="0"/>
            <a:t>Interests</a:t>
          </a:r>
          <a:endParaRPr lang="en-US" b="1" dirty="0">
            <a:latin typeface="Franklin Gothic Book"/>
          </a:endParaRPr>
        </a:p>
      </dgm:t>
    </dgm:pt>
    <dgm:pt modelId="{A6841E54-9A34-4E6D-A25A-284C48CF46F8}" type="parTrans" cxnId="{CAE7AD1C-F687-4957-B759-ADD229FBD834}">
      <dgm:prSet/>
      <dgm:spPr/>
      <dgm:t>
        <a:bodyPr/>
        <a:lstStyle/>
        <a:p>
          <a:endParaRPr lang="en-US"/>
        </a:p>
      </dgm:t>
    </dgm:pt>
    <dgm:pt modelId="{4FA5D7CA-F9D0-408C-A26E-0988811F9283}" type="sibTrans" cxnId="{CAE7AD1C-F687-4957-B759-ADD229FBD834}">
      <dgm:prSet/>
      <dgm:spPr/>
      <dgm:t>
        <a:bodyPr/>
        <a:lstStyle/>
        <a:p>
          <a:endParaRPr lang="en-US"/>
        </a:p>
      </dgm:t>
    </dgm:pt>
    <dgm:pt modelId="{0A7BDA7C-45E7-4977-8377-F8D22269E398}">
      <dgm:prSet/>
      <dgm:spPr/>
      <dgm:t>
        <a:bodyPr/>
        <a:lstStyle/>
        <a:p>
          <a:r>
            <a:rPr lang="en-US" u="sng" baseline="0" dirty="0"/>
            <a:t>Production-Centered</a:t>
          </a:r>
          <a:endParaRPr lang="en-US" dirty="0"/>
        </a:p>
      </dgm:t>
    </dgm:pt>
    <dgm:pt modelId="{67690B19-97BB-453C-A6DE-D1DD442525DC}" type="parTrans" cxnId="{70B5620F-044A-4A8A-98C7-E9D877602862}">
      <dgm:prSet/>
      <dgm:spPr/>
      <dgm:t>
        <a:bodyPr/>
        <a:lstStyle/>
        <a:p>
          <a:endParaRPr lang="en-US"/>
        </a:p>
      </dgm:t>
    </dgm:pt>
    <dgm:pt modelId="{9ED2F719-1688-46CC-B40A-05682EC3F2E5}" type="sibTrans" cxnId="{70B5620F-044A-4A8A-98C7-E9D877602862}">
      <dgm:prSet/>
      <dgm:spPr/>
      <dgm:t>
        <a:bodyPr/>
        <a:lstStyle/>
        <a:p>
          <a:endParaRPr lang="en-US"/>
        </a:p>
      </dgm:t>
    </dgm:pt>
    <dgm:pt modelId="{8EE4F7BF-2317-4C1E-A08F-C58F43CD84B0}">
      <dgm:prSet/>
      <dgm:spPr/>
      <dgm:t>
        <a:bodyPr/>
        <a:lstStyle/>
        <a:p>
          <a:r>
            <a:rPr lang="en-US" u="sng" dirty="0">
              <a:latin typeface="Franklin Gothic Book"/>
            </a:rPr>
            <a:t>Relationships</a:t>
          </a:r>
        </a:p>
      </dgm:t>
    </dgm:pt>
    <dgm:pt modelId="{5530FA71-0863-4A53-8662-D348815D9B1B}" type="parTrans" cxnId="{1503EAC8-1701-437F-8B28-8C145BED8648}">
      <dgm:prSet/>
      <dgm:spPr/>
      <dgm:t>
        <a:bodyPr/>
        <a:lstStyle/>
        <a:p>
          <a:endParaRPr lang="en-US"/>
        </a:p>
      </dgm:t>
    </dgm:pt>
    <dgm:pt modelId="{241E0DE3-7C1C-4E38-99F1-8CFDD893279E}" type="sibTrans" cxnId="{1503EAC8-1701-437F-8B28-8C145BED8648}">
      <dgm:prSet/>
      <dgm:spPr/>
      <dgm:t>
        <a:bodyPr/>
        <a:lstStyle/>
        <a:p>
          <a:endParaRPr lang="en-US"/>
        </a:p>
      </dgm:t>
    </dgm:pt>
    <dgm:pt modelId="{2AC0D76C-1792-4DC8-8519-DE77A1F50472}">
      <dgm:prSet/>
      <dgm:spPr/>
      <dgm:t>
        <a:bodyPr/>
        <a:lstStyle/>
        <a:p>
          <a:r>
            <a:rPr lang="en-US" u="sng" dirty="0">
              <a:latin typeface="Franklin Gothic Book"/>
            </a:rPr>
            <a:t>Opportunities</a:t>
          </a:r>
        </a:p>
      </dgm:t>
    </dgm:pt>
    <dgm:pt modelId="{463BC2E5-EEF7-430B-B0CA-AD4E83195AB6}" type="parTrans" cxnId="{CC0E0DC3-EA9C-4103-8A12-1D4FD4CD99AC}">
      <dgm:prSet/>
      <dgm:spPr/>
      <dgm:t>
        <a:bodyPr/>
        <a:lstStyle/>
        <a:p>
          <a:endParaRPr lang="en-US"/>
        </a:p>
      </dgm:t>
    </dgm:pt>
    <dgm:pt modelId="{64B28BBE-4683-4092-82A3-67FFD3A1B806}" type="sibTrans" cxnId="{CC0E0DC3-EA9C-4103-8A12-1D4FD4CD99AC}">
      <dgm:prSet/>
      <dgm:spPr/>
      <dgm:t>
        <a:bodyPr/>
        <a:lstStyle/>
        <a:p>
          <a:endParaRPr lang="en-US"/>
        </a:p>
      </dgm:t>
    </dgm:pt>
    <dgm:pt modelId="{25F153B4-B3D8-4B16-8604-092659995A9B}">
      <dgm:prSet/>
      <dgm:spPr/>
      <dgm:t>
        <a:bodyPr/>
        <a:lstStyle/>
        <a:p>
          <a:r>
            <a:rPr lang="en-US" baseline="0"/>
            <a:t> </a:t>
          </a:r>
          <a:r>
            <a:rPr lang="en-US" u="sng" baseline="0" dirty="0"/>
            <a:t>Shared Purpose</a:t>
          </a:r>
          <a:endParaRPr lang="en-US" dirty="0"/>
        </a:p>
      </dgm:t>
    </dgm:pt>
    <dgm:pt modelId="{E6548399-89FF-4069-AE2B-58F096E2C75A}" type="parTrans" cxnId="{85D43AAE-7191-413A-AB24-86A2A114D8C8}">
      <dgm:prSet/>
      <dgm:spPr/>
      <dgm:t>
        <a:bodyPr/>
        <a:lstStyle/>
        <a:p>
          <a:endParaRPr lang="en-US"/>
        </a:p>
      </dgm:t>
    </dgm:pt>
    <dgm:pt modelId="{CF45B49F-2F74-49A8-A85E-0C1ADBC18E95}" type="sibTrans" cxnId="{85D43AAE-7191-413A-AB24-86A2A114D8C8}">
      <dgm:prSet/>
      <dgm:spPr/>
      <dgm:t>
        <a:bodyPr/>
        <a:lstStyle/>
        <a:p>
          <a:endParaRPr lang="en-US"/>
        </a:p>
      </dgm:t>
    </dgm:pt>
    <dgm:pt modelId="{78765C16-986F-4F7B-8FAB-988828C0C4DF}">
      <dgm:prSet/>
      <dgm:spPr/>
      <dgm:t>
        <a:bodyPr/>
        <a:lstStyle/>
        <a:p>
          <a:r>
            <a:rPr lang="en-US" u="sng" baseline="0" dirty="0"/>
            <a:t>Openly Networked</a:t>
          </a:r>
          <a:endParaRPr lang="en-US" dirty="0"/>
        </a:p>
      </dgm:t>
    </dgm:pt>
    <dgm:pt modelId="{314CD998-3AB6-4414-9C5B-803DDA7BB9C1}" type="parTrans" cxnId="{81A72B27-5FD6-4B70-864A-6FB9EF658BD4}">
      <dgm:prSet/>
      <dgm:spPr/>
      <dgm:t>
        <a:bodyPr/>
        <a:lstStyle/>
        <a:p>
          <a:endParaRPr lang="en-US"/>
        </a:p>
      </dgm:t>
    </dgm:pt>
    <dgm:pt modelId="{D4D72B39-8B49-4952-8796-431AA5AEBA48}" type="sibTrans" cxnId="{81A72B27-5FD6-4B70-864A-6FB9EF658BD4}">
      <dgm:prSet/>
      <dgm:spPr/>
      <dgm:t>
        <a:bodyPr/>
        <a:lstStyle/>
        <a:p>
          <a:endParaRPr lang="en-US"/>
        </a:p>
      </dgm:t>
    </dgm:pt>
    <dgm:pt modelId="{6F6CA4D5-AB35-4F91-9B08-A427228348F0}" type="pres">
      <dgm:prSet presAssocID="{ADAD5180-038B-454F-831B-83B553F4C0A9}" presName="diagram" presStyleCnt="0">
        <dgm:presLayoutVars>
          <dgm:dir/>
          <dgm:resizeHandles val="exact"/>
        </dgm:presLayoutVars>
      </dgm:prSet>
      <dgm:spPr/>
    </dgm:pt>
    <dgm:pt modelId="{E9F3AD75-4C4E-4A86-9D4F-A1DDC32629DB}" type="pres">
      <dgm:prSet presAssocID="{049516CB-0B77-4A00-9493-C8C8137C8D7E}" presName="node" presStyleLbl="node1" presStyleIdx="0" presStyleCnt="6">
        <dgm:presLayoutVars>
          <dgm:bulletEnabled val="1"/>
        </dgm:presLayoutVars>
      </dgm:prSet>
      <dgm:spPr/>
    </dgm:pt>
    <dgm:pt modelId="{CA95B681-C00D-4B37-9DD4-96AF1B267109}" type="pres">
      <dgm:prSet presAssocID="{4FA5D7CA-F9D0-408C-A26E-0988811F9283}" presName="sibTrans" presStyleCnt="0"/>
      <dgm:spPr/>
    </dgm:pt>
    <dgm:pt modelId="{0C74C190-370B-4DC2-9AE8-470DEDA31AD8}" type="pres">
      <dgm:prSet presAssocID="{8EE4F7BF-2317-4C1E-A08F-C58F43CD84B0}" presName="node" presStyleLbl="node1" presStyleIdx="1" presStyleCnt="6">
        <dgm:presLayoutVars>
          <dgm:bulletEnabled val="1"/>
        </dgm:presLayoutVars>
      </dgm:prSet>
      <dgm:spPr/>
    </dgm:pt>
    <dgm:pt modelId="{EE4961EC-2D12-4DF1-876A-EC0E3B51B705}" type="pres">
      <dgm:prSet presAssocID="{241E0DE3-7C1C-4E38-99F1-8CFDD893279E}" presName="sibTrans" presStyleCnt="0"/>
      <dgm:spPr/>
    </dgm:pt>
    <dgm:pt modelId="{6AA8E07C-B6D1-4502-886C-C16C039D0377}" type="pres">
      <dgm:prSet presAssocID="{2AC0D76C-1792-4DC8-8519-DE77A1F50472}" presName="node" presStyleLbl="node1" presStyleIdx="2" presStyleCnt="6">
        <dgm:presLayoutVars>
          <dgm:bulletEnabled val="1"/>
        </dgm:presLayoutVars>
      </dgm:prSet>
      <dgm:spPr/>
    </dgm:pt>
    <dgm:pt modelId="{F4D19A03-F102-45F5-9D8A-EDAEC0AEFCE6}" type="pres">
      <dgm:prSet presAssocID="{64B28BBE-4683-4092-82A3-67FFD3A1B806}" presName="sibTrans" presStyleCnt="0"/>
      <dgm:spPr/>
    </dgm:pt>
    <dgm:pt modelId="{DFED88AB-7196-49C2-81BC-73A9C14F238D}" type="pres">
      <dgm:prSet presAssocID="{0A7BDA7C-45E7-4977-8377-F8D22269E398}" presName="node" presStyleLbl="node1" presStyleIdx="3" presStyleCnt="6">
        <dgm:presLayoutVars>
          <dgm:bulletEnabled val="1"/>
        </dgm:presLayoutVars>
      </dgm:prSet>
      <dgm:spPr/>
    </dgm:pt>
    <dgm:pt modelId="{53F15FFB-DE15-47B5-A171-0D7D9328C581}" type="pres">
      <dgm:prSet presAssocID="{9ED2F719-1688-46CC-B40A-05682EC3F2E5}" presName="sibTrans" presStyleCnt="0"/>
      <dgm:spPr/>
    </dgm:pt>
    <dgm:pt modelId="{A3816953-BED9-4576-A0B4-43812E0A1AE3}" type="pres">
      <dgm:prSet presAssocID="{25F153B4-B3D8-4B16-8604-092659995A9B}" presName="node" presStyleLbl="node1" presStyleIdx="4" presStyleCnt="6">
        <dgm:presLayoutVars>
          <dgm:bulletEnabled val="1"/>
        </dgm:presLayoutVars>
      </dgm:prSet>
      <dgm:spPr/>
    </dgm:pt>
    <dgm:pt modelId="{240181A7-9012-4A16-8C1D-32776A16F7F6}" type="pres">
      <dgm:prSet presAssocID="{CF45B49F-2F74-49A8-A85E-0C1ADBC18E95}" presName="sibTrans" presStyleCnt="0"/>
      <dgm:spPr/>
    </dgm:pt>
    <dgm:pt modelId="{67E9884D-7314-48C7-ACB6-F1E8CF017B6C}" type="pres">
      <dgm:prSet presAssocID="{78765C16-986F-4F7B-8FAB-988828C0C4DF}" presName="node" presStyleLbl="node1" presStyleIdx="5" presStyleCnt="6">
        <dgm:presLayoutVars>
          <dgm:bulletEnabled val="1"/>
        </dgm:presLayoutVars>
      </dgm:prSet>
      <dgm:spPr/>
    </dgm:pt>
  </dgm:ptLst>
  <dgm:cxnLst>
    <dgm:cxn modelId="{70B5620F-044A-4A8A-98C7-E9D877602862}" srcId="{ADAD5180-038B-454F-831B-83B553F4C0A9}" destId="{0A7BDA7C-45E7-4977-8377-F8D22269E398}" srcOrd="3" destOrd="0" parTransId="{67690B19-97BB-453C-A6DE-D1DD442525DC}" sibTransId="{9ED2F719-1688-46CC-B40A-05682EC3F2E5}"/>
    <dgm:cxn modelId="{CAE7AD1C-F687-4957-B759-ADD229FBD834}" srcId="{ADAD5180-038B-454F-831B-83B553F4C0A9}" destId="{049516CB-0B77-4A00-9493-C8C8137C8D7E}" srcOrd="0" destOrd="0" parTransId="{A6841E54-9A34-4E6D-A25A-284C48CF46F8}" sibTransId="{4FA5D7CA-F9D0-408C-A26E-0988811F9283}"/>
    <dgm:cxn modelId="{81A72B27-5FD6-4B70-864A-6FB9EF658BD4}" srcId="{ADAD5180-038B-454F-831B-83B553F4C0A9}" destId="{78765C16-986F-4F7B-8FAB-988828C0C4DF}" srcOrd="5" destOrd="0" parTransId="{314CD998-3AB6-4414-9C5B-803DDA7BB9C1}" sibTransId="{D4D72B39-8B49-4952-8796-431AA5AEBA48}"/>
    <dgm:cxn modelId="{1142752E-6959-4632-8FFC-85671C7D1EB4}" type="presOf" srcId="{78765C16-986F-4F7B-8FAB-988828C0C4DF}" destId="{67E9884D-7314-48C7-ACB6-F1E8CF017B6C}" srcOrd="0" destOrd="0" presId="urn:microsoft.com/office/officeart/2005/8/layout/default"/>
    <dgm:cxn modelId="{B4862C41-C7A9-4499-A050-9290854939ED}" type="presOf" srcId="{2AC0D76C-1792-4DC8-8519-DE77A1F50472}" destId="{6AA8E07C-B6D1-4502-886C-C16C039D0377}" srcOrd="0" destOrd="0" presId="urn:microsoft.com/office/officeart/2005/8/layout/default"/>
    <dgm:cxn modelId="{85D43AAE-7191-413A-AB24-86A2A114D8C8}" srcId="{ADAD5180-038B-454F-831B-83B553F4C0A9}" destId="{25F153B4-B3D8-4B16-8604-092659995A9B}" srcOrd="4" destOrd="0" parTransId="{E6548399-89FF-4069-AE2B-58F096E2C75A}" sibTransId="{CF45B49F-2F74-49A8-A85E-0C1ADBC18E95}"/>
    <dgm:cxn modelId="{47178DB7-4A56-425D-95BB-7824B828A78B}" type="presOf" srcId="{049516CB-0B77-4A00-9493-C8C8137C8D7E}" destId="{E9F3AD75-4C4E-4A86-9D4F-A1DDC32629DB}" srcOrd="0" destOrd="0" presId="urn:microsoft.com/office/officeart/2005/8/layout/default"/>
    <dgm:cxn modelId="{CC0E0DC3-EA9C-4103-8A12-1D4FD4CD99AC}" srcId="{ADAD5180-038B-454F-831B-83B553F4C0A9}" destId="{2AC0D76C-1792-4DC8-8519-DE77A1F50472}" srcOrd="2" destOrd="0" parTransId="{463BC2E5-EEF7-430B-B0CA-AD4E83195AB6}" sibTransId="{64B28BBE-4683-4092-82A3-67FFD3A1B806}"/>
    <dgm:cxn modelId="{1503EAC8-1701-437F-8B28-8C145BED8648}" srcId="{ADAD5180-038B-454F-831B-83B553F4C0A9}" destId="{8EE4F7BF-2317-4C1E-A08F-C58F43CD84B0}" srcOrd="1" destOrd="0" parTransId="{5530FA71-0863-4A53-8662-D348815D9B1B}" sibTransId="{241E0DE3-7C1C-4E38-99F1-8CFDD893279E}"/>
    <dgm:cxn modelId="{2720A0E7-1D31-4270-8592-5DF6B9EF1397}" type="presOf" srcId="{ADAD5180-038B-454F-831B-83B553F4C0A9}" destId="{6F6CA4D5-AB35-4F91-9B08-A427228348F0}" srcOrd="0" destOrd="0" presId="urn:microsoft.com/office/officeart/2005/8/layout/default"/>
    <dgm:cxn modelId="{BA5585F5-EDC4-4CCE-B326-93EC16AA4EDA}" type="presOf" srcId="{25F153B4-B3D8-4B16-8604-092659995A9B}" destId="{A3816953-BED9-4576-A0B4-43812E0A1AE3}" srcOrd="0" destOrd="0" presId="urn:microsoft.com/office/officeart/2005/8/layout/default"/>
    <dgm:cxn modelId="{F74A43F6-AF73-4049-929A-AFC9381B3467}" type="presOf" srcId="{8EE4F7BF-2317-4C1E-A08F-C58F43CD84B0}" destId="{0C74C190-370B-4DC2-9AE8-470DEDA31AD8}" srcOrd="0" destOrd="0" presId="urn:microsoft.com/office/officeart/2005/8/layout/default"/>
    <dgm:cxn modelId="{8FDAC7FD-8223-4FF4-8B2C-7FC2365988F1}" type="presOf" srcId="{0A7BDA7C-45E7-4977-8377-F8D22269E398}" destId="{DFED88AB-7196-49C2-81BC-73A9C14F238D}" srcOrd="0" destOrd="0" presId="urn:microsoft.com/office/officeart/2005/8/layout/default"/>
    <dgm:cxn modelId="{18F3CFF5-B7BA-4693-A7E6-3E1E3BF8C496}" type="presParOf" srcId="{6F6CA4D5-AB35-4F91-9B08-A427228348F0}" destId="{E9F3AD75-4C4E-4A86-9D4F-A1DDC32629DB}" srcOrd="0" destOrd="0" presId="urn:microsoft.com/office/officeart/2005/8/layout/default"/>
    <dgm:cxn modelId="{AD9D7773-D930-4FE2-8AAB-6F1917B60F16}" type="presParOf" srcId="{6F6CA4D5-AB35-4F91-9B08-A427228348F0}" destId="{CA95B681-C00D-4B37-9DD4-96AF1B267109}" srcOrd="1" destOrd="0" presId="urn:microsoft.com/office/officeart/2005/8/layout/default"/>
    <dgm:cxn modelId="{E7170F17-5EE5-4EB1-A267-B6CE4C90D2B1}" type="presParOf" srcId="{6F6CA4D5-AB35-4F91-9B08-A427228348F0}" destId="{0C74C190-370B-4DC2-9AE8-470DEDA31AD8}" srcOrd="2" destOrd="0" presId="urn:microsoft.com/office/officeart/2005/8/layout/default"/>
    <dgm:cxn modelId="{72E1E53E-368C-444B-9E71-935AB31CD482}" type="presParOf" srcId="{6F6CA4D5-AB35-4F91-9B08-A427228348F0}" destId="{EE4961EC-2D12-4DF1-876A-EC0E3B51B705}" srcOrd="3" destOrd="0" presId="urn:microsoft.com/office/officeart/2005/8/layout/default"/>
    <dgm:cxn modelId="{20A70E71-115C-45E9-B862-A3EEDF232841}" type="presParOf" srcId="{6F6CA4D5-AB35-4F91-9B08-A427228348F0}" destId="{6AA8E07C-B6D1-4502-886C-C16C039D0377}" srcOrd="4" destOrd="0" presId="urn:microsoft.com/office/officeart/2005/8/layout/default"/>
    <dgm:cxn modelId="{C130823E-BD79-42DA-B2C3-3DA475E139A8}" type="presParOf" srcId="{6F6CA4D5-AB35-4F91-9B08-A427228348F0}" destId="{F4D19A03-F102-45F5-9D8A-EDAEC0AEFCE6}" srcOrd="5" destOrd="0" presId="urn:microsoft.com/office/officeart/2005/8/layout/default"/>
    <dgm:cxn modelId="{553726F6-305D-4CFE-B0D2-AE206AF6F92B}" type="presParOf" srcId="{6F6CA4D5-AB35-4F91-9B08-A427228348F0}" destId="{DFED88AB-7196-49C2-81BC-73A9C14F238D}" srcOrd="6" destOrd="0" presId="urn:microsoft.com/office/officeart/2005/8/layout/default"/>
    <dgm:cxn modelId="{62E3AA66-4BFB-4E49-97E6-8CF1859BDC84}" type="presParOf" srcId="{6F6CA4D5-AB35-4F91-9B08-A427228348F0}" destId="{53F15FFB-DE15-47B5-A171-0D7D9328C581}" srcOrd="7" destOrd="0" presId="urn:microsoft.com/office/officeart/2005/8/layout/default"/>
    <dgm:cxn modelId="{F300C0A2-4CEF-4A6C-A118-BF5FFA32DC21}" type="presParOf" srcId="{6F6CA4D5-AB35-4F91-9B08-A427228348F0}" destId="{A3816953-BED9-4576-A0B4-43812E0A1AE3}" srcOrd="8" destOrd="0" presId="urn:microsoft.com/office/officeart/2005/8/layout/default"/>
    <dgm:cxn modelId="{10B14B30-3C32-4EFD-B74E-964370AF2C5A}" type="presParOf" srcId="{6F6CA4D5-AB35-4F91-9B08-A427228348F0}" destId="{240181A7-9012-4A16-8C1D-32776A16F7F6}" srcOrd="9" destOrd="0" presId="urn:microsoft.com/office/officeart/2005/8/layout/default"/>
    <dgm:cxn modelId="{6DC26DE2-53CE-4FD8-BA95-12F796DC01CA}" type="presParOf" srcId="{6F6CA4D5-AB35-4F91-9B08-A427228348F0}" destId="{67E9884D-7314-48C7-ACB6-F1E8CF017B6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BE75D4-5A42-427F-A0C6-B21AD943DB3E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EC9A3F8-AE22-4B9F-9A51-CB5DA914434F}">
      <dgm:prSet custT="1"/>
      <dgm:spPr/>
      <dgm:t>
        <a:bodyPr/>
        <a:lstStyle/>
        <a:p>
          <a:r>
            <a:rPr lang="en-US" sz="1800" dirty="0"/>
            <a:t>Beat Making at the Tiverton Public Library</a:t>
          </a:r>
        </a:p>
      </dgm:t>
    </dgm:pt>
    <dgm:pt modelId="{7C136F96-DED3-4393-A263-0A856AE66043}" type="parTrans" cxnId="{9040E0B4-A8A2-4ED0-AD6D-4B9D68FFDFB3}">
      <dgm:prSet/>
      <dgm:spPr/>
      <dgm:t>
        <a:bodyPr/>
        <a:lstStyle/>
        <a:p>
          <a:endParaRPr lang="en-US"/>
        </a:p>
      </dgm:t>
    </dgm:pt>
    <dgm:pt modelId="{6261FFD6-8F31-44C1-89DF-437C8C273C26}" type="sibTrans" cxnId="{9040E0B4-A8A2-4ED0-AD6D-4B9D68FFDFB3}">
      <dgm:prSet/>
      <dgm:spPr/>
      <dgm:t>
        <a:bodyPr/>
        <a:lstStyle/>
        <a:p>
          <a:endParaRPr lang="en-US"/>
        </a:p>
      </dgm:t>
    </dgm:pt>
    <dgm:pt modelId="{5B2B34AC-6ADA-4B53-9F0C-434FC5FF0478}">
      <dgm:prSet custT="1"/>
      <dgm:spPr/>
      <dgm:t>
        <a:bodyPr/>
        <a:lstStyle/>
        <a:p>
          <a:r>
            <a:rPr lang="en-US" sz="1800" dirty="0"/>
            <a:t>Used Teenage Engineering </a:t>
          </a:r>
          <a:r>
            <a:rPr lang="en-US" sz="1800"/>
            <a:t>Pocket Operators</a:t>
          </a:r>
          <a:endParaRPr lang="en-US" sz="1800" dirty="0"/>
        </a:p>
      </dgm:t>
    </dgm:pt>
    <dgm:pt modelId="{4F7C4182-4D89-4112-ADB6-DE2B6BA4E0A4}" type="parTrans" cxnId="{1276062F-9E93-4CE1-8814-1811303D8EF7}">
      <dgm:prSet/>
      <dgm:spPr/>
      <dgm:t>
        <a:bodyPr/>
        <a:lstStyle/>
        <a:p>
          <a:endParaRPr lang="en-US"/>
        </a:p>
      </dgm:t>
    </dgm:pt>
    <dgm:pt modelId="{0C1040A1-ED72-40D7-AAEC-E91D3891AB58}" type="sibTrans" cxnId="{1276062F-9E93-4CE1-8814-1811303D8EF7}">
      <dgm:prSet/>
      <dgm:spPr/>
      <dgm:t>
        <a:bodyPr/>
        <a:lstStyle/>
        <a:p>
          <a:endParaRPr lang="en-US"/>
        </a:p>
      </dgm:t>
    </dgm:pt>
    <dgm:pt modelId="{7C015184-443A-4BF3-BF7F-EB35B89637AE}">
      <dgm:prSet custT="1"/>
      <dgm:spPr/>
      <dgm:t>
        <a:bodyPr/>
        <a:lstStyle/>
        <a:p>
          <a:r>
            <a:rPr lang="en-US" sz="1800" dirty="0"/>
            <a:t>Discover West Warwick at the West Warwick Public Library</a:t>
          </a:r>
        </a:p>
      </dgm:t>
    </dgm:pt>
    <dgm:pt modelId="{EE5B67A1-1322-46B2-A810-91A9DE6425DE}" type="parTrans" cxnId="{E6FAE225-F4C0-499E-A832-53F479C68B53}">
      <dgm:prSet/>
      <dgm:spPr/>
      <dgm:t>
        <a:bodyPr/>
        <a:lstStyle/>
        <a:p>
          <a:endParaRPr lang="en-US"/>
        </a:p>
      </dgm:t>
    </dgm:pt>
    <dgm:pt modelId="{810B1CFA-C670-4C8D-AC57-718D598C8A79}" type="sibTrans" cxnId="{E6FAE225-F4C0-499E-A832-53F479C68B53}">
      <dgm:prSet/>
      <dgm:spPr/>
      <dgm:t>
        <a:bodyPr/>
        <a:lstStyle/>
        <a:p>
          <a:endParaRPr lang="en-US"/>
        </a:p>
      </dgm:t>
    </dgm:pt>
    <dgm:pt modelId="{02CF872D-F3F3-43EE-9B1D-9D9947577EBE}">
      <dgm:prSet custT="1"/>
      <dgm:spPr/>
      <dgm:t>
        <a:bodyPr/>
        <a:lstStyle/>
        <a:p>
          <a:r>
            <a:rPr lang="en-US" sz="1800" dirty="0"/>
            <a:t>5-week career exploration project in conjunction with the Comprehensive Community Action Program</a:t>
          </a:r>
        </a:p>
      </dgm:t>
    </dgm:pt>
    <dgm:pt modelId="{E65B208E-D156-4A08-869E-A392E7B5749F}" type="parTrans" cxnId="{37071B41-6B09-4C7E-9219-D6D5A8DAF7CE}">
      <dgm:prSet/>
      <dgm:spPr/>
      <dgm:t>
        <a:bodyPr/>
        <a:lstStyle/>
        <a:p>
          <a:endParaRPr lang="en-US"/>
        </a:p>
      </dgm:t>
    </dgm:pt>
    <dgm:pt modelId="{2E0EA789-B703-4141-8C8B-4BB485BB256E}" type="sibTrans" cxnId="{37071B41-6B09-4C7E-9219-D6D5A8DAF7CE}">
      <dgm:prSet/>
      <dgm:spPr/>
      <dgm:t>
        <a:bodyPr/>
        <a:lstStyle/>
        <a:p>
          <a:endParaRPr lang="en-US"/>
        </a:p>
      </dgm:t>
    </dgm:pt>
    <dgm:pt modelId="{48CE9D47-279A-4070-8EEE-242921CDC5BC}">
      <dgm:prSet custT="1"/>
      <dgm:spPr/>
      <dgm:t>
        <a:bodyPr/>
        <a:lstStyle/>
        <a:p>
          <a:r>
            <a:rPr lang="en-US" sz="1800" dirty="0"/>
            <a:t>Participants created a multimedia project highlighting the arts, culture and history of West Warwick</a:t>
          </a:r>
        </a:p>
      </dgm:t>
    </dgm:pt>
    <dgm:pt modelId="{217812A1-F1A6-4B75-BE6E-7A663270B255}" type="parTrans" cxnId="{77B0598B-ABF6-4F6B-8286-3ED767C68436}">
      <dgm:prSet/>
      <dgm:spPr/>
      <dgm:t>
        <a:bodyPr/>
        <a:lstStyle/>
        <a:p>
          <a:endParaRPr lang="en-US"/>
        </a:p>
      </dgm:t>
    </dgm:pt>
    <dgm:pt modelId="{02CA23F3-CFBC-463F-8AFD-EBD000695E2C}" type="sibTrans" cxnId="{77B0598B-ABF6-4F6B-8286-3ED767C68436}">
      <dgm:prSet/>
      <dgm:spPr/>
      <dgm:t>
        <a:bodyPr/>
        <a:lstStyle/>
        <a:p>
          <a:endParaRPr lang="en-US"/>
        </a:p>
      </dgm:t>
    </dgm:pt>
    <dgm:pt modelId="{DA53F3AE-0580-4CD9-A911-A11190DE8810}">
      <dgm:prSet custT="1"/>
      <dgm:spPr/>
      <dgm:t>
        <a:bodyPr/>
        <a:lstStyle/>
        <a:p>
          <a:r>
            <a:rPr lang="en-US" sz="1800" dirty="0">
              <a:hlinkClick xmlns:r="http://schemas.openxmlformats.org/officeDocument/2006/relationships" r:id="rId1"/>
            </a:rPr>
            <a:t>https://tinyurl.com/yxa28mrw</a:t>
          </a:r>
          <a:endParaRPr lang="en-US" sz="1800" dirty="0"/>
        </a:p>
      </dgm:t>
    </dgm:pt>
    <dgm:pt modelId="{DD1496C6-4077-41E9-AA52-94533C5F99A1}" type="parTrans" cxnId="{1B176B8D-9285-4C4C-8874-41609E537791}">
      <dgm:prSet/>
      <dgm:spPr/>
      <dgm:t>
        <a:bodyPr/>
        <a:lstStyle/>
        <a:p>
          <a:endParaRPr lang="en-US"/>
        </a:p>
      </dgm:t>
    </dgm:pt>
    <dgm:pt modelId="{DDAECDFA-A32C-4971-8483-17B2B6EC461F}" type="sibTrans" cxnId="{1B176B8D-9285-4C4C-8874-41609E537791}">
      <dgm:prSet/>
      <dgm:spPr/>
      <dgm:t>
        <a:bodyPr/>
        <a:lstStyle/>
        <a:p>
          <a:endParaRPr lang="en-US"/>
        </a:p>
      </dgm:t>
    </dgm:pt>
    <dgm:pt modelId="{D6B63255-E96F-4C81-8BC3-5B18771ACFE4}">
      <dgm:prSet custT="1"/>
      <dgm:spPr/>
      <dgm:t>
        <a:bodyPr/>
        <a:lstStyle/>
        <a:p>
          <a:r>
            <a:rPr lang="en-US" sz="1600" dirty="0"/>
            <a:t>Library Media Production Lab at East Greenwich High School</a:t>
          </a:r>
        </a:p>
      </dgm:t>
    </dgm:pt>
    <dgm:pt modelId="{BC72D84B-32BE-45BA-B93A-704BBACCCF35}" type="parTrans" cxnId="{C3EA17DE-DA10-4CE4-8495-971A41E80BBE}">
      <dgm:prSet/>
      <dgm:spPr/>
      <dgm:t>
        <a:bodyPr/>
        <a:lstStyle/>
        <a:p>
          <a:endParaRPr lang="en-US"/>
        </a:p>
      </dgm:t>
    </dgm:pt>
    <dgm:pt modelId="{442D0E55-D23D-431D-844F-CD80C7493716}" type="sibTrans" cxnId="{C3EA17DE-DA10-4CE4-8495-971A41E80BBE}">
      <dgm:prSet/>
      <dgm:spPr/>
      <dgm:t>
        <a:bodyPr/>
        <a:lstStyle/>
        <a:p>
          <a:endParaRPr lang="en-US"/>
        </a:p>
      </dgm:t>
    </dgm:pt>
    <dgm:pt modelId="{9E8870F6-AF06-4E5B-8523-DE05A85F7CFB}">
      <dgm:prSet custT="1"/>
      <dgm:spPr/>
      <dgm:t>
        <a:bodyPr/>
        <a:lstStyle/>
        <a:p>
          <a:r>
            <a:rPr lang="en-US" sz="1800" dirty="0"/>
            <a:t>Converted a school library office into a multimedia production studio</a:t>
          </a:r>
        </a:p>
      </dgm:t>
    </dgm:pt>
    <dgm:pt modelId="{782A839A-5FDF-47EE-A0E5-9A5DC210D09E}" type="parTrans" cxnId="{60EB8FB9-1F36-468F-A70C-67F73BAB303C}">
      <dgm:prSet/>
      <dgm:spPr/>
      <dgm:t>
        <a:bodyPr/>
        <a:lstStyle/>
        <a:p>
          <a:endParaRPr lang="en-US"/>
        </a:p>
      </dgm:t>
    </dgm:pt>
    <dgm:pt modelId="{22FEEA18-12D2-440E-828D-04C96D836C97}" type="sibTrans" cxnId="{60EB8FB9-1F36-468F-A70C-67F73BAB303C}">
      <dgm:prSet/>
      <dgm:spPr/>
      <dgm:t>
        <a:bodyPr/>
        <a:lstStyle/>
        <a:p>
          <a:endParaRPr lang="en-US"/>
        </a:p>
      </dgm:t>
    </dgm:pt>
    <dgm:pt modelId="{897E1BF0-E7AC-4D74-BD20-1AA43F7AA9FD}">
      <dgm:prSet custT="1"/>
      <dgm:spPr/>
      <dgm:t>
        <a:bodyPr/>
        <a:lstStyle/>
        <a:p>
          <a:r>
            <a:rPr lang="en-US" sz="1800" dirty="0"/>
            <a:t>Students may use the studio independently or as part of a class project</a:t>
          </a:r>
        </a:p>
      </dgm:t>
    </dgm:pt>
    <dgm:pt modelId="{785055DE-4499-4CDF-8DAD-EB1D7F3210EA}" type="parTrans" cxnId="{2ED2E639-4ECC-4FF2-BE8A-E0ABE4E94195}">
      <dgm:prSet/>
      <dgm:spPr/>
      <dgm:t>
        <a:bodyPr/>
        <a:lstStyle/>
        <a:p>
          <a:endParaRPr lang="en-US"/>
        </a:p>
      </dgm:t>
    </dgm:pt>
    <dgm:pt modelId="{E25A7C7F-0E41-4A76-81B6-6D2B4EE477E4}" type="sibTrans" cxnId="{2ED2E639-4ECC-4FF2-BE8A-E0ABE4E94195}">
      <dgm:prSet/>
      <dgm:spPr/>
      <dgm:t>
        <a:bodyPr/>
        <a:lstStyle/>
        <a:p>
          <a:endParaRPr lang="en-US"/>
        </a:p>
      </dgm:t>
    </dgm:pt>
    <dgm:pt modelId="{51DA56DB-6A23-45E2-8D41-ED630E2B2C3F}">
      <dgm:prSet custT="1"/>
      <dgm:spPr/>
      <dgm:t>
        <a:bodyPr/>
        <a:lstStyle/>
        <a:p>
          <a:r>
            <a:rPr lang="en-US" sz="1800" dirty="0">
              <a:hlinkClick xmlns:r="http://schemas.openxmlformats.org/officeDocument/2006/relationships" r:id="rId2"/>
            </a:rPr>
            <a:t>https://tinyurl.com/y6rby5a9</a:t>
          </a:r>
          <a:endParaRPr lang="en-US" sz="1800" dirty="0"/>
        </a:p>
      </dgm:t>
    </dgm:pt>
    <dgm:pt modelId="{9514291A-B344-4E6A-B287-EC6B06F51757}" type="parTrans" cxnId="{56432442-FECE-49E5-86B6-ADF98B1D4B0C}">
      <dgm:prSet/>
      <dgm:spPr/>
      <dgm:t>
        <a:bodyPr/>
        <a:lstStyle/>
        <a:p>
          <a:endParaRPr lang="en-US"/>
        </a:p>
      </dgm:t>
    </dgm:pt>
    <dgm:pt modelId="{BD33BB99-4075-4781-A27A-EDFA930C93DA}" type="sibTrans" cxnId="{56432442-FECE-49E5-86B6-ADF98B1D4B0C}">
      <dgm:prSet/>
      <dgm:spPr/>
      <dgm:t>
        <a:bodyPr/>
        <a:lstStyle/>
        <a:p>
          <a:endParaRPr lang="en-US"/>
        </a:p>
      </dgm:t>
    </dgm:pt>
    <dgm:pt modelId="{4930CDBD-167D-40D3-BF02-A78B064C13CF}">
      <dgm:prSet custT="1"/>
      <dgm:spPr/>
      <dgm:t>
        <a:bodyPr/>
        <a:lstStyle/>
        <a:p>
          <a:r>
            <a:rPr lang="en-US" sz="1800" dirty="0"/>
            <a:t>Teen Squad at the Providence Public Library</a:t>
          </a:r>
        </a:p>
      </dgm:t>
    </dgm:pt>
    <dgm:pt modelId="{BBEFC806-507F-46CE-B9A5-6DC3187DE525}" type="parTrans" cxnId="{94B32550-E106-4396-83B1-E642106850E3}">
      <dgm:prSet/>
      <dgm:spPr/>
      <dgm:t>
        <a:bodyPr/>
        <a:lstStyle/>
        <a:p>
          <a:endParaRPr lang="en-US"/>
        </a:p>
      </dgm:t>
    </dgm:pt>
    <dgm:pt modelId="{686E4319-4EC0-491F-96D7-EB5DEE8179EC}" type="sibTrans" cxnId="{94B32550-E106-4396-83B1-E642106850E3}">
      <dgm:prSet/>
      <dgm:spPr/>
      <dgm:t>
        <a:bodyPr/>
        <a:lstStyle/>
        <a:p>
          <a:endParaRPr lang="en-US"/>
        </a:p>
      </dgm:t>
    </dgm:pt>
    <dgm:pt modelId="{1CA87B82-8289-43B2-9555-0A784CF1D57E}">
      <dgm:prSet custT="1"/>
      <dgm:spPr/>
      <dgm:t>
        <a:bodyPr/>
        <a:lstStyle/>
        <a:p>
          <a:r>
            <a:rPr lang="en-US" sz="1800" dirty="0"/>
            <a:t>Driven by youth interests while focusing on work readiness and 21st-century skills development</a:t>
          </a:r>
        </a:p>
      </dgm:t>
    </dgm:pt>
    <dgm:pt modelId="{09DEE5B3-2DBA-4D99-85CC-F512F040CCD7}" type="parTrans" cxnId="{EE2E42C6-C7D6-4C7A-AC85-9AA5D142BBE3}">
      <dgm:prSet/>
      <dgm:spPr/>
      <dgm:t>
        <a:bodyPr/>
        <a:lstStyle/>
        <a:p>
          <a:endParaRPr lang="en-US"/>
        </a:p>
      </dgm:t>
    </dgm:pt>
    <dgm:pt modelId="{900A84C2-785B-47B2-B348-0AAEE4B7F349}" type="sibTrans" cxnId="{EE2E42C6-C7D6-4C7A-AC85-9AA5D142BBE3}">
      <dgm:prSet/>
      <dgm:spPr/>
      <dgm:t>
        <a:bodyPr/>
        <a:lstStyle/>
        <a:p>
          <a:endParaRPr lang="en-US"/>
        </a:p>
      </dgm:t>
    </dgm:pt>
    <dgm:pt modelId="{B96ECE7F-DC63-4B8F-B2AE-DFB1B2E7B17F}">
      <dgm:prSet custT="1"/>
      <dgm:spPr/>
      <dgm:t>
        <a:bodyPr/>
        <a:lstStyle/>
        <a:p>
          <a:r>
            <a:rPr lang="en-US" sz="1800" dirty="0"/>
            <a:t>Four programs: data analytics, hospitality/tourism/marketing, coding, and culinary arts</a:t>
          </a:r>
        </a:p>
      </dgm:t>
    </dgm:pt>
    <dgm:pt modelId="{ECEFCE5A-213C-4593-B39C-F9AAFA723505}" type="parTrans" cxnId="{ABC9764C-CE32-49AD-9597-FBE91E44CB98}">
      <dgm:prSet/>
      <dgm:spPr/>
      <dgm:t>
        <a:bodyPr/>
        <a:lstStyle/>
        <a:p>
          <a:endParaRPr lang="en-US"/>
        </a:p>
      </dgm:t>
    </dgm:pt>
    <dgm:pt modelId="{62CED51A-C978-4C9F-A74E-7B8DC91D057A}" type="sibTrans" cxnId="{ABC9764C-CE32-49AD-9597-FBE91E44CB98}">
      <dgm:prSet/>
      <dgm:spPr/>
      <dgm:t>
        <a:bodyPr/>
        <a:lstStyle/>
        <a:p>
          <a:endParaRPr lang="en-US"/>
        </a:p>
      </dgm:t>
    </dgm:pt>
    <dgm:pt modelId="{65919D82-C5DF-471D-A923-5BAA2AAD09AA}">
      <dgm:prSet custT="1"/>
      <dgm:spPr/>
      <dgm:t>
        <a:bodyPr/>
        <a:lstStyle/>
        <a:p>
          <a:r>
            <a:rPr lang="en-US" sz="1800" dirty="0">
              <a:hlinkClick xmlns:r="http://schemas.openxmlformats.org/officeDocument/2006/relationships" r:id="rId3"/>
            </a:rPr>
            <a:t>https://www.provlib.org/teen-squad-overview/</a:t>
          </a:r>
          <a:endParaRPr lang="en-US" sz="1800" dirty="0"/>
        </a:p>
      </dgm:t>
    </dgm:pt>
    <dgm:pt modelId="{36C1B48C-FF08-4470-95DA-619733531109}" type="parTrans" cxnId="{5792C424-9F1E-4C3C-99DA-BC7A15D624E1}">
      <dgm:prSet/>
      <dgm:spPr/>
      <dgm:t>
        <a:bodyPr/>
        <a:lstStyle/>
        <a:p>
          <a:endParaRPr lang="en-US"/>
        </a:p>
      </dgm:t>
    </dgm:pt>
    <dgm:pt modelId="{152DF176-8B4D-4EAE-AB67-F287EC895C01}" type="sibTrans" cxnId="{5792C424-9F1E-4C3C-99DA-BC7A15D624E1}">
      <dgm:prSet/>
      <dgm:spPr/>
      <dgm:t>
        <a:bodyPr/>
        <a:lstStyle/>
        <a:p>
          <a:endParaRPr lang="en-US"/>
        </a:p>
      </dgm:t>
    </dgm:pt>
    <dgm:pt modelId="{6D60F010-D165-471E-956E-E93010F05218}">
      <dgm:prSet custT="1"/>
      <dgm:spPr/>
      <dgm:t>
        <a:bodyPr/>
        <a:lstStyle/>
        <a:p>
          <a:r>
            <a:rPr lang="en-US" sz="1800" dirty="0"/>
            <a:t>Facilitated by a staff member with sound engineering background</a:t>
          </a:r>
        </a:p>
      </dgm:t>
    </dgm:pt>
    <dgm:pt modelId="{AD5B45B5-51A4-4965-8CF5-D68B6C60096C}" type="parTrans" cxnId="{8A6A03C1-1952-4E67-9245-D6C7257FCA89}">
      <dgm:prSet/>
      <dgm:spPr/>
    </dgm:pt>
    <dgm:pt modelId="{03424A26-4000-42DE-8D4E-9FFD331E8D35}" type="sibTrans" cxnId="{8A6A03C1-1952-4E67-9245-D6C7257FCA89}">
      <dgm:prSet/>
      <dgm:spPr/>
    </dgm:pt>
    <dgm:pt modelId="{D195ADA6-349D-4DA9-8A86-D5115CB5A7AF}" type="pres">
      <dgm:prSet presAssocID="{2CBE75D4-5A42-427F-A0C6-B21AD943DB3E}" presName="linear" presStyleCnt="0">
        <dgm:presLayoutVars>
          <dgm:dir/>
          <dgm:animLvl val="lvl"/>
          <dgm:resizeHandles val="exact"/>
        </dgm:presLayoutVars>
      </dgm:prSet>
      <dgm:spPr/>
    </dgm:pt>
    <dgm:pt modelId="{6C2A3A6C-48DE-4F3D-A10B-3B4833920FE6}" type="pres">
      <dgm:prSet presAssocID="{8EC9A3F8-AE22-4B9F-9A51-CB5DA914434F}" presName="parentLin" presStyleCnt="0"/>
      <dgm:spPr/>
    </dgm:pt>
    <dgm:pt modelId="{1C22E5CC-1C23-45E2-BD44-F79B45B2B4E0}" type="pres">
      <dgm:prSet presAssocID="{8EC9A3F8-AE22-4B9F-9A51-CB5DA914434F}" presName="parentLeftMargin" presStyleLbl="node1" presStyleIdx="0" presStyleCnt="4"/>
      <dgm:spPr/>
    </dgm:pt>
    <dgm:pt modelId="{87AE76F7-979C-4C6A-AB7C-8039CB60F8B0}" type="pres">
      <dgm:prSet presAssocID="{8EC9A3F8-AE22-4B9F-9A51-CB5DA914434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4F887EF-B8BF-4370-AD78-644FF6A132C7}" type="pres">
      <dgm:prSet presAssocID="{8EC9A3F8-AE22-4B9F-9A51-CB5DA914434F}" presName="negativeSpace" presStyleCnt="0"/>
      <dgm:spPr/>
    </dgm:pt>
    <dgm:pt modelId="{8F817005-2978-476E-A530-ED6C6F393C87}" type="pres">
      <dgm:prSet presAssocID="{8EC9A3F8-AE22-4B9F-9A51-CB5DA914434F}" presName="childText" presStyleLbl="conFgAcc1" presStyleIdx="0" presStyleCnt="4" custLinFactY="2125" custLinFactNeighborX="-18188" custLinFactNeighborY="100000">
        <dgm:presLayoutVars>
          <dgm:bulletEnabled val="1"/>
        </dgm:presLayoutVars>
      </dgm:prSet>
      <dgm:spPr/>
    </dgm:pt>
    <dgm:pt modelId="{7449FF81-B33C-4F44-8F70-8A224782AC07}" type="pres">
      <dgm:prSet presAssocID="{6261FFD6-8F31-44C1-89DF-437C8C273C26}" presName="spaceBetweenRectangles" presStyleCnt="0"/>
      <dgm:spPr/>
    </dgm:pt>
    <dgm:pt modelId="{AB568402-1DB8-4E15-A8D5-86F3AAF4CC6B}" type="pres">
      <dgm:prSet presAssocID="{7C015184-443A-4BF3-BF7F-EB35B89637AE}" presName="parentLin" presStyleCnt="0"/>
      <dgm:spPr/>
    </dgm:pt>
    <dgm:pt modelId="{2DEF1009-237A-4595-BBE6-61B34C1CAA71}" type="pres">
      <dgm:prSet presAssocID="{7C015184-443A-4BF3-BF7F-EB35B89637AE}" presName="parentLeftMargin" presStyleLbl="node1" presStyleIdx="0" presStyleCnt="4"/>
      <dgm:spPr/>
    </dgm:pt>
    <dgm:pt modelId="{52243363-592C-4213-8E75-93ED63E7DB4F}" type="pres">
      <dgm:prSet presAssocID="{7C015184-443A-4BF3-BF7F-EB35B89637A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D3CB94F-8D95-40B7-8217-0D6670EB7F33}" type="pres">
      <dgm:prSet presAssocID="{7C015184-443A-4BF3-BF7F-EB35B89637AE}" presName="negativeSpace" presStyleCnt="0"/>
      <dgm:spPr/>
    </dgm:pt>
    <dgm:pt modelId="{40395A88-388D-4D70-AD7F-06AA8B458258}" type="pres">
      <dgm:prSet presAssocID="{7C015184-443A-4BF3-BF7F-EB35B89637AE}" presName="childText" presStyleLbl="conFgAcc1" presStyleIdx="1" presStyleCnt="4">
        <dgm:presLayoutVars>
          <dgm:bulletEnabled val="1"/>
        </dgm:presLayoutVars>
      </dgm:prSet>
      <dgm:spPr/>
    </dgm:pt>
    <dgm:pt modelId="{990207FE-CD45-4346-9F92-BADB268D7738}" type="pres">
      <dgm:prSet presAssocID="{810B1CFA-C670-4C8D-AC57-718D598C8A79}" presName="spaceBetweenRectangles" presStyleCnt="0"/>
      <dgm:spPr/>
    </dgm:pt>
    <dgm:pt modelId="{8526BB2C-01AA-4C00-934F-7FE9F4EDCFA2}" type="pres">
      <dgm:prSet presAssocID="{D6B63255-E96F-4C81-8BC3-5B18771ACFE4}" presName="parentLin" presStyleCnt="0"/>
      <dgm:spPr/>
    </dgm:pt>
    <dgm:pt modelId="{0DB10B20-8155-4CDD-852A-5FCBD3E47650}" type="pres">
      <dgm:prSet presAssocID="{D6B63255-E96F-4C81-8BC3-5B18771ACFE4}" presName="parentLeftMargin" presStyleLbl="node1" presStyleIdx="1" presStyleCnt="4"/>
      <dgm:spPr/>
    </dgm:pt>
    <dgm:pt modelId="{F5CC9597-BF1E-4E8B-9F08-98492848D52D}" type="pres">
      <dgm:prSet presAssocID="{D6B63255-E96F-4C81-8BC3-5B18771ACFE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2AC5F5E-50D1-40FA-85C2-6B2252E4E7BB}" type="pres">
      <dgm:prSet presAssocID="{D6B63255-E96F-4C81-8BC3-5B18771ACFE4}" presName="negativeSpace" presStyleCnt="0"/>
      <dgm:spPr/>
    </dgm:pt>
    <dgm:pt modelId="{AD9669E3-DE78-44C6-AD4C-0D9AEF225DF4}" type="pres">
      <dgm:prSet presAssocID="{D6B63255-E96F-4C81-8BC3-5B18771ACFE4}" presName="childText" presStyleLbl="conFgAcc1" presStyleIdx="2" presStyleCnt="4">
        <dgm:presLayoutVars>
          <dgm:bulletEnabled val="1"/>
        </dgm:presLayoutVars>
      </dgm:prSet>
      <dgm:spPr/>
    </dgm:pt>
    <dgm:pt modelId="{5FBACF5B-5DCD-4E95-95F5-AF4D5483275B}" type="pres">
      <dgm:prSet presAssocID="{442D0E55-D23D-431D-844F-CD80C7493716}" presName="spaceBetweenRectangles" presStyleCnt="0"/>
      <dgm:spPr/>
    </dgm:pt>
    <dgm:pt modelId="{25210C73-5BAE-4EB3-9BEA-D2FA5DA53AE9}" type="pres">
      <dgm:prSet presAssocID="{4930CDBD-167D-40D3-BF02-A78B064C13CF}" presName="parentLin" presStyleCnt="0"/>
      <dgm:spPr/>
    </dgm:pt>
    <dgm:pt modelId="{92B92DE0-873A-4BD4-B0AD-CD2C60AE1032}" type="pres">
      <dgm:prSet presAssocID="{4930CDBD-167D-40D3-BF02-A78B064C13CF}" presName="parentLeftMargin" presStyleLbl="node1" presStyleIdx="2" presStyleCnt="4"/>
      <dgm:spPr/>
    </dgm:pt>
    <dgm:pt modelId="{600FAEEE-D49F-44DC-AB42-E3BBF952F7D2}" type="pres">
      <dgm:prSet presAssocID="{4930CDBD-167D-40D3-BF02-A78B064C13C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75919352-E809-4225-B2E7-882763F0DC64}" type="pres">
      <dgm:prSet presAssocID="{4930CDBD-167D-40D3-BF02-A78B064C13CF}" presName="negativeSpace" presStyleCnt="0"/>
      <dgm:spPr/>
    </dgm:pt>
    <dgm:pt modelId="{B206D859-48C5-461B-BC6E-C0850CA124C3}" type="pres">
      <dgm:prSet presAssocID="{4930CDBD-167D-40D3-BF02-A78B064C13C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0FD6118-3FFE-4FD7-B379-FAF990DE4CAB}" type="presOf" srcId="{7C015184-443A-4BF3-BF7F-EB35B89637AE}" destId="{52243363-592C-4213-8E75-93ED63E7DB4F}" srcOrd="1" destOrd="0" presId="urn:microsoft.com/office/officeart/2005/8/layout/list1"/>
    <dgm:cxn modelId="{5792C424-9F1E-4C3C-99DA-BC7A15D624E1}" srcId="{4930CDBD-167D-40D3-BF02-A78B064C13CF}" destId="{65919D82-C5DF-471D-A923-5BAA2AAD09AA}" srcOrd="2" destOrd="0" parTransId="{36C1B48C-FF08-4470-95DA-619733531109}" sibTransId="{152DF176-8B4D-4EAE-AB67-F287EC895C01}"/>
    <dgm:cxn modelId="{E6FAE225-F4C0-499E-A832-53F479C68B53}" srcId="{2CBE75D4-5A42-427F-A0C6-B21AD943DB3E}" destId="{7C015184-443A-4BF3-BF7F-EB35B89637AE}" srcOrd="1" destOrd="0" parTransId="{EE5B67A1-1322-46B2-A810-91A9DE6425DE}" sibTransId="{810B1CFA-C670-4C8D-AC57-718D598C8A79}"/>
    <dgm:cxn modelId="{1276062F-9E93-4CE1-8814-1811303D8EF7}" srcId="{8EC9A3F8-AE22-4B9F-9A51-CB5DA914434F}" destId="{5B2B34AC-6ADA-4B53-9F0C-434FC5FF0478}" srcOrd="0" destOrd="0" parTransId="{4F7C4182-4D89-4112-ADB6-DE2B6BA4E0A4}" sibTransId="{0C1040A1-ED72-40D7-AAEC-E91D3891AB58}"/>
    <dgm:cxn modelId="{2ED2E639-4ECC-4FF2-BE8A-E0ABE4E94195}" srcId="{D6B63255-E96F-4C81-8BC3-5B18771ACFE4}" destId="{897E1BF0-E7AC-4D74-BD20-1AA43F7AA9FD}" srcOrd="1" destOrd="0" parTransId="{785055DE-4499-4CDF-8DAD-EB1D7F3210EA}" sibTransId="{E25A7C7F-0E41-4A76-81B6-6D2B4EE477E4}"/>
    <dgm:cxn modelId="{03BA493E-7C41-4871-9B86-A5D02F86D98F}" type="presOf" srcId="{897E1BF0-E7AC-4D74-BD20-1AA43F7AA9FD}" destId="{AD9669E3-DE78-44C6-AD4C-0D9AEF225DF4}" srcOrd="0" destOrd="1" presId="urn:microsoft.com/office/officeart/2005/8/layout/list1"/>
    <dgm:cxn modelId="{37071B41-6B09-4C7E-9219-D6D5A8DAF7CE}" srcId="{7C015184-443A-4BF3-BF7F-EB35B89637AE}" destId="{02CF872D-F3F3-43EE-9B1D-9D9947577EBE}" srcOrd="0" destOrd="0" parTransId="{E65B208E-D156-4A08-869E-A392E7B5749F}" sibTransId="{2E0EA789-B703-4141-8C8B-4BB485BB256E}"/>
    <dgm:cxn modelId="{56432442-FECE-49E5-86B6-ADF98B1D4B0C}" srcId="{D6B63255-E96F-4C81-8BC3-5B18771ACFE4}" destId="{51DA56DB-6A23-45E2-8D41-ED630E2B2C3F}" srcOrd="2" destOrd="0" parTransId="{9514291A-B344-4E6A-B287-EC6B06F51757}" sibTransId="{BD33BB99-4075-4781-A27A-EDFA930C93DA}"/>
    <dgm:cxn modelId="{37E59C65-4654-4FE6-A03C-BDCB2EB71FFB}" type="presOf" srcId="{7C015184-443A-4BF3-BF7F-EB35B89637AE}" destId="{2DEF1009-237A-4595-BBE6-61B34C1CAA71}" srcOrd="0" destOrd="0" presId="urn:microsoft.com/office/officeart/2005/8/layout/list1"/>
    <dgm:cxn modelId="{70C18B46-D184-4285-A73A-0C12158BD06C}" type="presOf" srcId="{8EC9A3F8-AE22-4B9F-9A51-CB5DA914434F}" destId="{1C22E5CC-1C23-45E2-BD44-F79B45B2B4E0}" srcOrd="0" destOrd="0" presId="urn:microsoft.com/office/officeart/2005/8/layout/list1"/>
    <dgm:cxn modelId="{3C8ED646-89E9-476B-94A3-088BC50D365D}" type="presOf" srcId="{4930CDBD-167D-40D3-BF02-A78B064C13CF}" destId="{92B92DE0-873A-4BD4-B0AD-CD2C60AE1032}" srcOrd="0" destOrd="0" presId="urn:microsoft.com/office/officeart/2005/8/layout/list1"/>
    <dgm:cxn modelId="{ABC9764C-CE32-49AD-9597-FBE91E44CB98}" srcId="{4930CDBD-167D-40D3-BF02-A78B064C13CF}" destId="{B96ECE7F-DC63-4B8F-B2AE-DFB1B2E7B17F}" srcOrd="1" destOrd="0" parTransId="{ECEFCE5A-213C-4593-B39C-F9AAFA723505}" sibTransId="{62CED51A-C978-4C9F-A74E-7B8DC91D057A}"/>
    <dgm:cxn modelId="{94B32550-E106-4396-83B1-E642106850E3}" srcId="{2CBE75D4-5A42-427F-A0C6-B21AD943DB3E}" destId="{4930CDBD-167D-40D3-BF02-A78B064C13CF}" srcOrd="3" destOrd="0" parTransId="{BBEFC806-507F-46CE-B9A5-6DC3187DE525}" sibTransId="{686E4319-4EC0-491F-96D7-EB5DEE8179EC}"/>
    <dgm:cxn modelId="{DC65AF71-11D4-44A4-82A4-B08F489CD3B2}" type="presOf" srcId="{02CF872D-F3F3-43EE-9B1D-9D9947577EBE}" destId="{40395A88-388D-4D70-AD7F-06AA8B458258}" srcOrd="0" destOrd="0" presId="urn:microsoft.com/office/officeart/2005/8/layout/list1"/>
    <dgm:cxn modelId="{47110A7C-9C4E-4893-91F1-913AE92FA339}" type="presOf" srcId="{8EC9A3F8-AE22-4B9F-9A51-CB5DA914434F}" destId="{87AE76F7-979C-4C6A-AB7C-8039CB60F8B0}" srcOrd="1" destOrd="0" presId="urn:microsoft.com/office/officeart/2005/8/layout/list1"/>
    <dgm:cxn modelId="{77B0598B-ABF6-4F6B-8286-3ED767C68436}" srcId="{7C015184-443A-4BF3-BF7F-EB35B89637AE}" destId="{48CE9D47-279A-4070-8EEE-242921CDC5BC}" srcOrd="1" destOrd="0" parTransId="{217812A1-F1A6-4B75-BE6E-7A663270B255}" sibTransId="{02CA23F3-CFBC-463F-8AFD-EBD000695E2C}"/>
    <dgm:cxn modelId="{1B176B8D-9285-4C4C-8874-41609E537791}" srcId="{7C015184-443A-4BF3-BF7F-EB35B89637AE}" destId="{DA53F3AE-0580-4CD9-A911-A11190DE8810}" srcOrd="2" destOrd="0" parTransId="{DD1496C6-4077-41E9-AA52-94533C5F99A1}" sibTransId="{DDAECDFA-A32C-4971-8483-17B2B6EC461F}"/>
    <dgm:cxn modelId="{2EE74391-35EF-4B0D-B245-9BAED74B0895}" type="presOf" srcId="{48CE9D47-279A-4070-8EEE-242921CDC5BC}" destId="{40395A88-388D-4D70-AD7F-06AA8B458258}" srcOrd="0" destOrd="1" presId="urn:microsoft.com/office/officeart/2005/8/layout/list1"/>
    <dgm:cxn modelId="{9AF0AD97-F4D1-4BD2-8445-16C33F460A20}" type="presOf" srcId="{B96ECE7F-DC63-4B8F-B2AE-DFB1B2E7B17F}" destId="{B206D859-48C5-461B-BC6E-C0850CA124C3}" srcOrd="0" destOrd="1" presId="urn:microsoft.com/office/officeart/2005/8/layout/list1"/>
    <dgm:cxn modelId="{20010C98-A65D-4A95-85D7-83C8B97FCF87}" type="presOf" srcId="{4930CDBD-167D-40D3-BF02-A78B064C13CF}" destId="{600FAEEE-D49F-44DC-AB42-E3BBF952F7D2}" srcOrd="1" destOrd="0" presId="urn:microsoft.com/office/officeart/2005/8/layout/list1"/>
    <dgm:cxn modelId="{6C687F9F-AA24-4034-9DD1-BB1C6237C3F9}" type="presOf" srcId="{D6B63255-E96F-4C81-8BC3-5B18771ACFE4}" destId="{0DB10B20-8155-4CDD-852A-5FCBD3E47650}" srcOrd="0" destOrd="0" presId="urn:microsoft.com/office/officeart/2005/8/layout/list1"/>
    <dgm:cxn modelId="{DA99A4AE-7787-4941-979E-DB6DFA4825C7}" type="presOf" srcId="{1CA87B82-8289-43B2-9555-0A784CF1D57E}" destId="{B206D859-48C5-461B-BC6E-C0850CA124C3}" srcOrd="0" destOrd="0" presId="urn:microsoft.com/office/officeart/2005/8/layout/list1"/>
    <dgm:cxn modelId="{9040E0B4-A8A2-4ED0-AD6D-4B9D68FFDFB3}" srcId="{2CBE75D4-5A42-427F-A0C6-B21AD943DB3E}" destId="{8EC9A3F8-AE22-4B9F-9A51-CB5DA914434F}" srcOrd="0" destOrd="0" parTransId="{7C136F96-DED3-4393-A263-0A856AE66043}" sibTransId="{6261FFD6-8F31-44C1-89DF-437C8C273C26}"/>
    <dgm:cxn modelId="{60EB8FB9-1F36-468F-A70C-67F73BAB303C}" srcId="{D6B63255-E96F-4C81-8BC3-5B18771ACFE4}" destId="{9E8870F6-AF06-4E5B-8523-DE05A85F7CFB}" srcOrd="0" destOrd="0" parTransId="{782A839A-5FDF-47EE-A0E5-9A5DC210D09E}" sibTransId="{22FEEA18-12D2-440E-828D-04C96D836C97}"/>
    <dgm:cxn modelId="{8A6A03C1-1952-4E67-9245-D6C7257FCA89}" srcId="{8EC9A3F8-AE22-4B9F-9A51-CB5DA914434F}" destId="{6D60F010-D165-471E-956E-E93010F05218}" srcOrd="1" destOrd="0" parTransId="{AD5B45B5-51A4-4965-8CF5-D68B6C60096C}" sibTransId="{03424A26-4000-42DE-8D4E-9FFD331E8D35}"/>
    <dgm:cxn modelId="{3E2D18C6-7D53-4F1B-81E0-5651E4488113}" type="presOf" srcId="{5B2B34AC-6ADA-4B53-9F0C-434FC5FF0478}" destId="{8F817005-2978-476E-A530-ED6C6F393C87}" srcOrd="0" destOrd="0" presId="urn:microsoft.com/office/officeart/2005/8/layout/list1"/>
    <dgm:cxn modelId="{EE2E42C6-C7D6-4C7A-AC85-9AA5D142BBE3}" srcId="{4930CDBD-167D-40D3-BF02-A78B064C13CF}" destId="{1CA87B82-8289-43B2-9555-0A784CF1D57E}" srcOrd="0" destOrd="0" parTransId="{09DEE5B3-2DBA-4D99-85CC-F512F040CCD7}" sibTransId="{900A84C2-785B-47B2-B348-0AAEE4B7F349}"/>
    <dgm:cxn modelId="{1311CFCD-225E-4826-8822-255471C533FD}" type="presOf" srcId="{DA53F3AE-0580-4CD9-A911-A11190DE8810}" destId="{40395A88-388D-4D70-AD7F-06AA8B458258}" srcOrd="0" destOrd="2" presId="urn:microsoft.com/office/officeart/2005/8/layout/list1"/>
    <dgm:cxn modelId="{B4DB0BD0-E49E-4027-816B-AB821182A6BB}" type="presOf" srcId="{65919D82-C5DF-471D-A923-5BAA2AAD09AA}" destId="{B206D859-48C5-461B-BC6E-C0850CA124C3}" srcOrd="0" destOrd="2" presId="urn:microsoft.com/office/officeart/2005/8/layout/list1"/>
    <dgm:cxn modelId="{F017F3D6-98EB-40B3-A178-3F34646D9879}" type="presOf" srcId="{D6B63255-E96F-4C81-8BC3-5B18771ACFE4}" destId="{F5CC9597-BF1E-4E8B-9F08-98492848D52D}" srcOrd="1" destOrd="0" presId="urn:microsoft.com/office/officeart/2005/8/layout/list1"/>
    <dgm:cxn modelId="{3BACC4D9-38AA-41AC-AEC3-D29DE5F0FAB8}" type="presOf" srcId="{9E8870F6-AF06-4E5B-8523-DE05A85F7CFB}" destId="{AD9669E3-DE78-44C6-AD4C-0D9AEF225DF4}" srcOrd="0" destOrd="0" presId="urn:microsoft.com/office/officeart/2005/8/layout/list1"/>
    <dgm:cxn modelId="{C3EA17DE-DA10-4CE4-8495-971A41E80BBE}" srcId="{2CBE75D4-5A42-427F-A0C6-B21AD943DB3E}" destId="{D6B63255-E96F-4C81-8BC3-5B18771ACFE4}" srcOrd="2" destOrd="0" parTransId="{BC72D84B-32BE-45BA-B93A-704BBACCCF35}" sibTransId="{442D0E55-D23D-431D-844F-CD80C7493716}"/>
    <dgm:cxn modelId="{2F065AF2-C967-4056-A646-68D722764FEA}" type="presOf" srcId="{51DA56DB-6A23-45E2-8D41-ED630E2B2C3F}" destId="{AD9669E3-DE78-44C6-AD4C-0D9AEF225DF4}" srcOrd="0" destOrd="2" presId="urn:microsoft.com/office/officeart/2005/8/layout/list1"/>
    <dgm:cxn modelId="{9B6652F3-FFB9-4AB8-B3DC-FBD05613F72A}" type="presOf" srcId="{6D60F010-D165-471E-956E-E93010F05218}" destId="{8F817005-2978-476E-A530-ED6C6F393C87}" srcOrd="0" destOrd="1" presId="urn:microsoft.com/office/officeart/2005/8/layout/list1"/>
    <dgm:cxn modelId="{66EAC6F4-BC8D-4C8F-BCA3-F7AC7B004B73}" type="presOf" srcId="{2CBE75D4-5A42-427F-A0C6-B21AD943DB3E}" destId="{D195ADA6-349D-4DA9-8A86-D5115CB5A7AF}" srcOrd="0" destOrd="0" presId="urn:microsoft.com/office/officeart/2005/8/layout/list1"/>
    <dgm:cxn modelId="{6F6F8966-6508-41AF-A1D5-2CC656233492}" type="presParOf" srcId="{D195ADA6-349D-4DA9-8A86-D5115CB5A7AF}" destId="{6C2A3A6C-48DE-4F3D-A10B-3B4833920FE6}" srcOrd="0" destOrd="0" presId="urn:microsoft.com/office/officeart/2005/8/layout/list1"/>
    <dgm:cxn modelId="{CB601EB8-2F3D-4CE7-BCDE-4D6C16CB7A0D}" type="presParOf" srcId="{6C2A3A6C-48DE-4F3D-A10B-3B4833920FE6}" destId="{1C22E5CC-1C23-45E2-BD44-F79B45B2B4E0}" srcOrd="0" destOrd="0" presId="urn:microsoft.com/office/officeart/2005/8/layout/list1"/>
    <dgm:cxn modelId="{96EB0FDF-3351-4655-BC47-CE45C3F4F8CE}" type="presParOf" srcId="{6C2A3A6C-48DE-4F3D-A10B-3B4833920FE6}" destId="{87AE76F7-979C-4C6A-AB7C-8039CB60F8B0}" srcOrd="1" destOrd="0" presId="urn:microsoft.com/office/officeart/2005/8/layout/list1"/>
    <dgm:cxn modelId="{CC263D11-44B4-4C54-888A-55E6C794069F}" type="presParOf" srcId="{D195ADA6-349D-4DA9-8A86-D5115CB5A7AF}" destId="{B4F887EF-B8BF-4370-AD78-644FF6A132C7}" srcOrd="1" destOrd="0" presId="urn:microsoft.com/office/officeart/2005/8/layout/list1"/>
    <dgm:cxn modelId="{22771F85-08FA-47FD-9080-847CA300C084}" type="presParOf" srcId="{D195ADA6-349D-4DA9-8A86-D5115CB5A7AF}" destId="{8F817005-2978-476E-A530-ED6C6F393C87}" srcOrd="2" destOrd="0" presId="urn:microsoft.com/office/officeart/2005/8/layout/list1"/>
    <dgm:cxn modelId="{7D383DD0-277C-4A61-9DAA-3C311B014AD9}" type="presParOf" srcId="{D195ADA6-349D-4DA9-8A86-D5115CB5A7AF}" destId="{7449FF81-B33C-4F44-8F70-8A224782AC07}" srcOrd="3" destOrd="0" presId="urn:microsoft.com/office/officeart/2005/8/layout/list1"/>
    <dgm:cxn modelId="{425C1ECE-57D5-4594-9FC5-6E205AE68667}" type="presParOf" srcId="{D195ADA6-349D-4DA9-8A86-D5115CB5A7AF}" destId="{AB568402-1DB8-4E15-A8D5-86F3AAF4CC6B}" srcOrd="4" destOrd="0" presId="urn:microsoft.com/office/officeart/2005/8/layout/list1"/>
    <dgm:cxn modelId="{EB53EC29-9D5A-43EE-AC2D-72DFBA2341A2}" type="presParOf" srcId="{AB568402-1DB8-4E15-A8D5-86F3AAF4CC6B}" destId="{2DEF1009-237A-4595-BBE6-61B34C1CAA71}" srcOrd="0" destOrd="0" presId="urn:microsoft.com/office/officeart/2005/8/layout/list1"/>
    <dgm:cxn modelId="{55636BD1-F36B-45DE-B9DB-C308578C723B}" type="presParOf" srcId="{AB568402-1DB8-4E15-A8D5-86F3AAF4CC6B}" destId="{52243363-592C-4213-8E75-93ED63E7DB4F}" srcOrd="1" destOrd="0" presId="urn:microsoft.com/office/officeart/2005/8/layout/list1"/>
    <dgm:cxn modelId="{D6EEF027-A49E-4FF8-AEAF-C4430F38BEDC}" type="presParOf" srcId="{D195ADA6-349D-4DA9-8A86-D5115CB5A7AF}" destId="{DD3CB94F-8D95-40B7-8217-0D6670EB7F33}" srcOrd="5" destOrd="0" presId="urn:microsoft.com/office/officeart/2005/8/layout/list1"/>
    <dgm:cxn modelId="{2A4D0A2E-F474-4185-AC73-B27943661CE4}" type="presParOf" srcId="{D195ADA6-349D-4DA9-8A86-D5115CB5A7AF}" destId="{40395A88-388D-4D70-AD7F-06AA8B458258}" srcOrd="6" destOrd="0" presId="urn:microsoft.com/office/officeart/2005/8/layout/list1"/>
    <dgm:cxn modelId="{CC7A7849-5B0F-4676-B572-142825B22A26}" type="presParOf" srcId="{D195ADA6-349D-4DA9-8A86-D5115CB5A7AF}" destId="{990207FE-CD45-4346-9F92-BADB268D7738}" srcOrd="7" destOrd="0" presId="urn:microsoft.com/office/officeart/2005/8/layout/list1"/>
    <dgm:cxn modelId="{1F1C1F55-C233-4A5E-ACBD-7F12EF0D9E20}" type="presParOf" srcId="{D195ADA6-349D-4DA9-8A86-D5115CB5A7AF}" destId="{8526BB2C-01AA-4C00-934F-7FE9F4EDCFA2}" srcOrd="8" destOrd="0" presId="urn:microsoft.com/office/officeart/2005/8/layout/list1"/>
    <dgm:cxn modelId="{7BFAC55B-FC8E-4294-8D41-7F26B64ED40B}" type="presParOf" srcId="{8526BB2C-01AA-4C00-934F-7FE9F4EDCFA2}" destId="{0DB10B20-8155-4CDD-852A-5FCBD3E47650}" srcOrd="0" destOrd="0" presId="urn:microsoft.com/office/officeart/2005/8/layout/list1"/>
    <dgm:cxn modelId="{DC6132DA-C42B-4581-A25E-6D02009BBAC7}" type="presParOf" srcId="{8526BB2C-01AA-4C00-934F-7FE9F4EDCFA2}" destId="{F5CC9597-BF1E-4E8B-9F08-98492848D52D}" srcOrd="1" destOrd="0" presId="urn:microsoft.com/office/officeart/2005/8/layout/list1"/>
    <dgm:cxn modelId="{E8239948-85D1-4F75-9B28-C5DF0B10EA26}" type="presParOf" srcId="{D195ADA6-349D-4DA9-8A86-D5115CB5A7AF}" destId="{A2AC5F5E-50D1-40FA-85C2-6B2252E4E7BB}" srcOrd="9" destOrd="0" presId="urn:microsoft.com/office/officeart/2005/8/layout/list1"/>
    <dgm:cxn modelId="{EFFCEF1E-3C02-4369-9CF0-91D98BAC1D0F}" type="presParOf" srcId="{D195ADA6-349D-4DA9-8A86-D5115CB5A7AF}" destId="{AD9669E3-DE78-44C6-AD4C-0D9AEF225DF4}" srcOrd="10" destOrd="0" presId="urn:microsoft.com/office/officeart/2005/8/layout/list1"/>
    <dgm:cxn modelId="{90B654EF-3136-497B-AB9C-F410FF1AD1A2}" type="presParOf" srcId="{D195ADA6-349D-4DA9-8A86-D5115CB5A7AF}" destId="{5FBACF5B-5DCD-4E95-95F5-AF4D5483275B}" srcOrd="11" destOrd="0" presId="urn:microsoft.com/office/officeart/2005/8/layout/list1"/>
    <dgm:cxn modelId="{CD838042-745D-418E-80A5-9A789D08FB62}" type="presParOf" srcId="{D195ADA6-349D-4DA9-8A86-D5115CB5A7AF}" destId="{25210C73-5BAE-4EB3-9BEA-D2FA5DA53AE9}" srcOrd="12" destOrd="0" presId="urn:microsoft.com/office/officeart/2005/8/layout/list1"/>
    <dgm:cxn modelId="{10D4A0AA-C164-42EE-8918-FAD278622734}" type="presParOf" srcId="{25210C73-5BAE-4EB3-9BEA-D2FA5DA53AE9}" destId="{92B92DE0-873A-4BD4-B0AD-CD2C60AE1032}" srcOrd="0" destOrd="0" presId="urn:microsoft.com/office/officeart/2005/8/layout/list1"/>
    <dgm:cxn modelId="{AE37DC08-858C-4309-A29D-4868AEB8B0CD}" type="presParOf" srcId="{25210C73-5BAE-4EB3-9BEA-D2FA5DA53AE9}" destId="{600FAEEE-D49F-44DC-AB42-E3BBF952F7D2}" srcOrd="1" destOrd="0" presId="urn:microsoft.com/office/officeart/2005/8/layout/list1"/>
    <dgm:cxn modelId="{6B5CE1BF-19B7-4FF0-851B-EA358DF44A88}" type="presParOf" srcId="{D195ADA6-349D-4DA9-8A86-D5115CB5A7AF}" destId="{75919352-E809-4225-B2E7-882763F0DC64}" srcOrd="13" destOrd="0" presId="urn:microsoft.com/office/officeart/2005/8/layout/list1"/>
    <dgm:cxn modelId="{7157D711-B2E6-4F34-9876-A47E0056B117}" type="presParOf" srcId="{D195ADA6-349D-4DA9-8A86-D5115CB5A7AF}" destId="{B206D859-48C5-461B-BC6E-C0850CA124C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BF7030-A3FF-4FFE-9FA3-249F755636D4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4713D7E-D9D7-4344-90B8-2ADD133A76C7}">
      <dgm:prSet/>
      <dgm:spPr/>
      <dgm:t>
        <a:bodyPr/>
        <a:lstStyle/>
        <a:p>
          <a:r>
            <a:rPr lang="en-US" baseline="0" dirty="0"/>
            <a:t>Informal Learning</a:t>
          </a:r>
          <a:endParaRPr lang="en-US" dirty="0"/>
        </a:p>
      </dgm:t>
    </dgm:pt>
    <dgm:pt modelId="{C00E0C25-7E75-4AF3-98BD-A28E56C47B6C}" type="parTrans" cxnId="{1700ED86-5E02-4C42-832F-53FECBD82F53}">
      <dgm:prSet/>
      <dgm:spPr/>
      <dgm:t>
        <a:bodyPr/>
        <a:lstStyle/>
        <a:p>
          <a:endParaRPr lang="en-US"/>
        </a:p>
      </dgm:t>
    </dgm:pt>
    <dgm:pt modelId="{0C6BB791-7266-4DAB-B52F-DFE2FB50079A}" type="sibTrans" cxnId="{1700ED86-5E02-4C42-832F-53FECBD82F53}">
      <dgm:prSet/>
      <dgm:spPr/>
      <dgm:t>
        <a:bodyPr/>
        <a:lstStyle/>
        <a:p>
          <a:endParaRPr lang="en-US"/>
        </a:p>
      </dgm:t>
    </dgm:pt>
    <dgm:pt modelId="{18896BD1-EAF5-44A1-9616-F187F1808375}">
      <dgm:prSet custT="1"/>
      <dgm:spPr/>
      <dgm:t>
        <a:bodyPr/>
        <a:lstStyle/>
        <a:p>
          <a:r>
            <a:rPr lang="en-US" sz="1800" i="1" baseline="0" dirty="0"/>
            <a:t>Youth learn through interactions with their peers, community, adults and technology</a:t>
          </a:r>
          <a:endParaRPr lang="en-US" sz="2000" dirty="0"/>
        </a:p>
      </dgm:t>
    </dgm:pt>
    <dgm:pt modelId="{90B03565-A39B-4F66-86C4-8D39D68D7585}" type="parTrans" cxnId="{DD6822C2-A23E-42F5-BF62-BD62D1CB33A5}">
      <dgm:prSet/>
      <dgm:spPr/>
      <dgm:t>
        <a:bodyPr/>
        <a:lstStyle/>
        <a:p>
          <a:endParaRPr lang="en-US"/>
        </a:p>
      </dgm:t>
    </dgm:pt>
    <dgm:pt modelId="{FF070E34-C3A6-4BDA-BEB9-4736AF66F440}" type="sibTrans" cxnId="{DD6822C2-A23E-42F5-BF62-BD62D1CB33A5}">
      <dgm:prSet/>
      <dgm:spPr/>
      <dgm:t>
        <a:bodyPr/>
        <a:lstStyle/>
        <a:p>
          <a:endParaRPr lang="en-US"/>
        </a:p>
      </dgm:t>
    </dgm:pt>
    <dgm:pt modelId="{BBC1A73B-6889-4B4D-9DD5-1CA5967B0E2F}">
      <dgm:prSet/>
      <dgm:spPr/>
      <dgm:t>
        <a:bodyPr/>
        <a:lstStyle/>
        <a:p>
          <a:r>
            <a:rPr lang="en-US" baseline="0" dirty="0"/>
            <a:t>Equity</a:t>
          </a:r>
          <a:endParaRPr lang="en-US" dirty="0"/>
        </a:p>
      </dgm:t>
    </dgm:pt>
    <dgm:pt modelId="{0AA24EF6-F104-440E-B552-18B993BF4972}" type="parTrans" cxnId="{B415A905-26C1-4D91-BA61-92AF9E07740E}">
      <dgm:prSet/>
      <dgm:spPr/>
      <dgm:t>
        <a:bodyPr/>
        <a:lstStyle/>
        <a:p>
          <a:endParaRPr lang="en-US"/>
        </a:p>
      </dgm:t>
    </dgm:pt>
    <dgm:pt modelId="{3BD1F0B2-0DEC-47FF-AFF0-C93C953379FC}" type="sibTrans" cxnId="{B415A905-26C1-4D91-BA61-92AF9E07740E}">
      <dgm:prSet/>
      <dgm:spPr/>
      <dgm:t>
        <a:bodyPr/>
        <a:lstStyle/>
        <a:p>
          <a:endParaRPr lang="en-US"/>
        </a:p>
      </dgm:t>
    </dgm:pt>
    <dgm:pt modelId="{1A26CB33-7037-450F-9100-2449C44A2775}">
      <dgm:prSet custT="1"/>
      <dgm:spPr/>
      <dgm:t>
        <a:bodyPr/>
        <a:lstStyle/>
        <a:p>
          <a:r>
            <a:rPr lang="en-US" sz="1800" i="1" dirty="0"/>
            <a:t>Not all youth have access to tools and technology to compete in the workforce or even in school</a:t>
          </a:r>
          <a:endParaRPr lang="en-US" sz="1900" dirty="0"/>
        </a:p>
      </dgm:t>
    </dgm:pt>
    <dgm:pt modelId="{77E5816C-8AB2-4FA8-8207-F999EAF9D90E}" type="parTrans" cxnId="{FF9BDA45-7DCF-4265-93D3-44E7E97A942F}">
      <dgm:prSet/>
      <dgm:spPr/>
      <dgm:t>
        <a:bodyPr/>
        <a:lstStyle/>
        <a:p>
          <a:endParaRPr lang="en-US"/>
        </a:p>
      </dgm:t>
    </dgm:pt>
    <dgm:pt modelId="{C481B172-88F4-483C-9667-D98EAE791851}" type="sibTrans" cxnId="{FF9BDA45-7DCF-4265-93D3-44E7E97A942F}">
      <dgm:prSet/>
      <dgm:spPr/>
      <dgm:t>
        <a:bodyPr/>
        <a:lstStyle/>
        <a:p>
          <a:endParaRPr lang="en-US"/>
        </a:p>
      </dgm:t>
    </dgm:pt>
    <dgm:pt modelId="{1DA6B88B-1AF7-4632-85B0-6191D5F8DCAD}">
      <dgm:prSet/>
      <dgm:spPr/>
      <dgm:t>
        <a:bodyPr/>
        <a:lstStyle/>
        <a:p>
          <a:r>
            <a:rPr lang="en-US" baseline="0"/>
            <a:t>Connections</a:t>
          </a:r>
          <a:endParaRPr lang="en-US"/>
        </a:p>
      </dgm:t>
    </dgm:pt>
    <dgm:pt modelId="{F1ED8586-1C72-4C17-B8D3-607F6BE2DAA5}" type="parTrans" cxnId="{539E5479-A25C-4BFB-B100-E4FE83365653}">
      <dgm:prSet/>
      <dgm:spPr/>
      <dgm:t>
        <a:bodyPr/>
        <a:lstStyle/>
        <a:p>
          <a:endParaRPr lang="en-US"/>
        </a:p>
      </dgm:t>
    </dgm:pt>
    <dgm:pt modelId="{F5081FAB-635A-489E-B4BC-5A045D9987FC}" type="sibTrans" cxnId="{539E5479-A25C-4BFB-B100-E4FE83365653}">
      <dgm:prSet/>
      <dgm:spPr/>
      <dgm:t>
        <a:bodyPr/>
        <a:lstStyle/>
        <a:p>
          <a:endParaRPr lang="en-US"/>
        </a:p>
      </dgm:t>
    </dgm:pt>
    <dgm:pt modelId="{E85B3C6E-E275-41E4-B857-EDEB208E15BF}">
      <dgm:prSet/>
      <dgm:spPr/>
      <dgm:t>
        <a:bodyPr/>
        <a:lstStyle/>
        <a:p>
          <a:r>
            <a:rPr lang="en-US" i="1" baseline="0" dirty="0"/>
            <a:t>Community organizations, businesses, and individuals have knowledge, skills, and resources to build youth workforce development</a:t>
          </a:r>
          <a:endParaRPr lang="en-US" dirty="0"/>
        </a:p>
      </dgm:t>
    </dgm:pt>
    <dgm:pt modelId="{59F738DA-84B3-4BD0-B113-5B530C9F6E76}" type="parTrans" cxnId="{A26F0B61-D0A4-43DF-AB37-A45D1C55D2D4}">
      <dgm:prSet/>
      <dgm:spPr/>
      <dgm:t>
        <a:bodyPr/>
        <a:lstStyle/>
        <a:p>
          <a:endParaRPr lang="en-US"/>
        </a:p>
      </dgm:t>
    </dgm:pt>
    <dgm:pt modelId="{5C115077-3547-466C-AF63-13715FAAF965}" type="sibTrans" cxnId="{A26F0B61-D0A4-43DF-AB37-A45D1C55D2D4}">
      <dgm:prSet/>
      <dgm:spPr/>
      <dgm:t>
        <a:bodyPr/>
        <a:lstStyle/>
        <a:p>
          <a:endParaRPr lang="en-US"/>
        </a:p>
      </dgm:t>
    </dgm:pt>
    <dgm:pt modelId="{CA9C05B2-4838-401C-98D8-657AEF857E4E}">
      <dgm:prSet/>
      <dgm:spPr/>
      <dgm:t>
        <a:bodyPr/>
        <a:lstStyle/>
        <a:p>
          <a:r>
            <a:rPr lang="en-US" baseline="0"/>
            <a:t>You’re already doing it!</a:t>
          </a:r>
          <a:endParaRPr lang="en-US"/>
        </a:p>
      </dgm:t>
    </dgm:pt>
    <dgm:pt modelId="{C65CBC9E-A86D-4C1C-AD67-9DAC706D35BA}" type="parTrans" cxnId="{02580868-2459-46A5-847B-38D89AE9D3BB}">
      <dgm:prSet/>
      <dgm:spPr/>
      <dgm:t>
        <a:bodyPr/>
        <a:lstStyle/>
        <a:p>
          <a:endParaRPr lang="en-US"/>
        </a:p>
      </dgm:t>
    </dgm:pt>
    <dgm:pt modelId="{E7EF545A-F3A0-489A-A1B4-3F0801C8D5F3}" type="sibTrans" cxnId="{02580868-2459-46A5-847B-38D89AE9D3BB}">
      <dgm:prSet/>
      <dgm:spPr/>
      <dgm:t>
        <a:bodyPr/>
        <a:lstStyle/>
        <a:p>
          <a:endParaRPr lang="en-US"/>
        </a:p>
      </dgm:t>
    </dgm:pt>
    <dgm:pt modelId="{0426CEC8-72D7-42B5-B2DB-7BD48391EEE1}">
      <dgm:prSet/>
      <dgm:spPr/>
      <dgm:t>
        <a:bodyPr/>
        <a:lstStyle/>
        <a:p>
          <a:r>
            <a:rPr lang="en-US" i="1" baseline="0" dirty="0"/>
            <a:t>Libraries already leverage relationships (among peers and adult mentors) and youth interest to inform the design and implementation of youth programs and services</a:t>
          </a:r>
          <a:endParaRPr lang="en-US" dirty="0"/>
        </a:p>
      </dgm:t>
    </dgm:pt>
    <dgm:pt modelId="{AD1ACB46-AF89-46B3-B96D-F2A03132BE14}" type="parTrans" cxnId="{46F4C6FC-397B-4988-83E7-B066A8B59F45}">
      <dgm:prSet/>
      <dgm:spPr/>
      <dgm:t>
        <a:bodyPr/>
        <a:lstStyle/>
        <a:p>
          <a:endParaRPr lang="en-US"/>
        </a:p>
      </dgm:t>
    </dgm:pt>
    <dgm:pt modelId="{69EC0836-7DAE-4948-A6A0-712EB470BDF8}" type="sibTrans" cxnId="{46F4C6FC-397B-4988-83E7-B066A8B59F45}">
      <dgm:prSet/>
      <dgm:spPr/>
      <dgm:t>
        <a:bodyPr/>
        <a:lstStyle/>
        <a:p>
          <a:endParaRPr lang="en-US"/>
        </a:p>
      </dgm:t>
    </dgm:pt>
    <dgm:pt modelId="{D0882017-39C6-4AED-9944-AD3BDC09BAFE}">
      <dgm:prSet custT="1"/>
      <dgm:spPr/>
      <dgm:t>
        <a:bodyPr/>
        <a:lstStyle/>
        <a:p>
          <a:r>
            <a:rPr lang="en-US" sz="1800" i="1" baseline="0" dirty="0"/>
            <a:t>HOMAGO (Hanging Out, Messing Around, and </a:t>
          </a:r>
          <a:r>
            <a:rPr lang="en-US" sz="1800" i="1" baseline="0" dirty="0" err="1"/>
            <a:t>Geeking</a:t>
          </a:r>
          <a:r>
            <a:rPr lang="en-US" sz="1800" i="1" baseline="0" dirty="0"/>
            <a:t> Out), coined by researcher Mimi Ito</a:t>
          </a:r>
          <a:endParaRPr lang="en-US" sz="1800" dirty="0"/>
        </a:p>
      </dgm:t>
    </dgm:pt>
    <dgm:pt modelId="{D0CA1A99-E124-40DC-9A00-2CC3569B1BEF}" type="parTrans" cxnId="{E37EA82E-9E45-4650-BAC8-8C9F64FA2932}">
      <dgm:prSet/>
      <dgm:spPr/>
      <dgm:t>
        <a:bodyPr/>
        <a:lstStyle/>
        <a:p>
          <a:endParaRPr lang="en-US"/>
        </a:p>
      </dgm:t>
    </dgm:pt>
    <dgm:pt modelId="{488EE540-977A-4692-9DBC-A3000ADEA835}" type="sibTrans" cxnId="{E37EA82E-9E45-4650-BAC8-8C9F64FA2932}">
      <dgm:prSet/>
      <dgm:spPr/>
      <dgm:t>
        <a:bodyPr/>
        <a:lstStyle/>
        <a:p>
          <a:endParaRPr lang="en-US"/>
        </a:p>
      </dgm:t>
    </dgm:pt>
    <dgm:pt modelId="{BAE3B9B0-C22B-4A4B-BA8C-66D3745E449A}">
      <dgm:prSet custT="1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sz="1800" i="1" dirty="0"/>
            <a:t>Out-of-school enrichment activities aren’t accessible to all</a:t>
          </a:r>
          <a:endParaRPr lang="en-US" sz="1800" dirty="0"/>
        </a:p>
      </dgm:t>
    </dgm:pt>
    <dgm:pt modelId="{68767B34-6D9C-4010-BB47-0006A8A06A82}" type="parTrans" cxnId="{347789BF-78D5-4E65-9319-065F06F0BFC3}">
      <dgm:prSet/>
      <dgm:spPr/>
      <dgm:t>
        <a:bodyPr/>
        <a:lstStyle/>
        <a:p>
          <a:endParaRPr lang="en-US"/>
        </a:p>
      </dgm:t>
    </dgm:pt>
    <dgm:pt modelId="{F35A188F-919E-4782-897A-B78FEC4D53E1}" type="sibTrans" cxnId="{347789BF-78D5-4E65-9319-065F06F0BFC3}">
      <dgm:prSet/>
      <dgm:spPr/>
      <dgm:t>
        <a:bodyPr/>
        <a:lstStyle/>
        <a:p>
          <a:endParaRPr lang="en-US"/>
        </a:p>
      </dgm:t>
    </dgm:pt>
    <dgm:pt modelId="{06653096-A91B-4BBD-AC1D-FA1420CB7A94}" type="pres">
      <dgm:prSet presAssocID="{C5BF7030-A3FF-4FFE-9FA3-249F755636D4}" presName="Name0" presStyleCnt="0">
        <dgm:presLayoutVars>
          <dgm:dir/>
          <dgm:animLvl val="lvl"/>
          <dgm:resizeHandles val="exact"/>
        </dgm:presLayoutVars>
      </dgm:prSet>
      <dgm:spPr/>
    </dgm:pt>
    <dgm:pt modelId="{82C32028-30DA-41B8-A82E-4315CA99E754}" type="pres">
      <dgm:prSet presAssocID="{E4713D7E-D9D7-4344-90B8-2ADD133A76C7}" presName="linNode" presStyleCnt="0"/>
      <dgm:spPr/>
    </dgm:pt>
    <dgm:pt modelId="{AD9787CA-5755-4D17-A9F4-C5BC990CEFF1}" type="pres">
      <dgm:prSet presAssocID="{E4713D7E-D9D7-4344-90B8-2ADD133A76C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024ECE8B-8808-42B6-BCFC-DF69D597E0B8}" type="pres">
      <dgm:prSet presAssocID="{E4713D7E-D9D7-4344-90B8-2ADD133A76C7}" presName="descendantText" presStyleLbl="alignAccFollowNode1" presStyleIdx="0" presStyleCnt="4">
        <dgm:presLayoutVars>
          <dgm:bulletEnabled val="1"/>
        </dgm:presLayoutVars>
      </dgm:prSet>
      <dgm:spPr/>
    </dgm:pt>
    <dgm:pt modelId="{86A9E8D7-14EF-4274-91EB-6B9C352A0671}" type="pres">
      <dgm:prSet presAssocID="{0C6BB791-7266-4DAB-B52F-DFE2FB50079A}" presName="sp" presStyleCnt="0"/>
      <dgm:spPr/>
    </dgm:pt>
    <dgm:pt modelId="{32869DE5-AE02-44F4-A4DC-4AD3DA8B1061}" type="pres">
      <dgm:prSet presAssocID="{BBC1A73B-6889-4B4D-9DD5-1CA5967B0E2F}" presName="linNode" presStyleCnt="0"/>
      <dgm:spPr/>
    </dgm:pt>
    <dgm:pt modelId="{C13B344A-4F6C-441D-B7DC-E5E092B1DC73}" type="pres">
      <dgm:prSet presAssocID="{BBC1A73B-6889-4B4D-9DD5-1CA5967B0E2F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24797E97-8A35-4C62-A806-1DD544649CA7}" type="pres">
      <dgm:prSet presAssocID="{BBC1A73B-6889-4B4D-9DD5-1CA5967B0E2F}" presName="descendantText" presStyleLbl="alignAccFollowNode1" presStyleIdx="1" presStyleCnt="4">
        <dgm:presLayoutVars>
          <dgm:bulletEnabled val="1"/>
        </dgm:presLayoutVars>
      </dgm:prSet>
      <dgm:spPr/>
    </dgm:pt>
    <dgm:pt modelId="{B0173D5B-93A4-4B0A-A421-3FCB5BAC24F0}" type="pres">
      <dgm:prSet presAssocID="{3BD1F0B2-0DEC-47FF-AFF0-C93C953379FC}" presName="sp" presStyleCnt="0"/>
      <dgm:spPr/>
    </dgm:pt>
    <dgm:pt modelId="{A1ED1AD3-50A1-436E-AD78-DBB98A3CD7B5}" type="pres">
      <dgm:prSet presAssocID="{1DA6B88B-1AF7-4632-85B0-6191D5F8DCAD}" presName="linNode" presStyleCnt="0"/>
      <dgm:spPr/>
    </dgm:pt>
    <dgm:pt modelId="{FFB4A89D-543D-4018-A5D7-A939EA5C86D7}" type="pres">
      <dgm:prSet presAssocID="{1DA6B88B-1AF7-4632-85B0-6191D5F8DCAD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80720A67-6A24-4294-B170-1DFA4E640048}" type="pres">
      <dgm:prSet presAssocID="{1DA6B88B-1AF7-4632-85B0-6191D5F8DCAD}" presName="descendantText" presStyleLbl="alignAccFollowNode1" presStyleIdx="2" presStyleCnt="4">
        <dgm:presLayoutVars>
          <dgm:bulletEnabled val="1"/>
        </dgm:presLayoutVars>
      </dgm:prSet>
      <dgm:spPr/>
    </dgm:pt>
    <dgm:pt modelId="{49FBE0CC-CE64-4FED-A043-0610D6AB8FC0}" type="pres">
      <dgm:prSet presAssocID="{F5081FAB-635A-489E-B4BC-5A045D9987FC}" presName="sp" presStyleCnt="0"/>
      <dgm:spPr/>
    </dgm:pt>
    <dgm:pt modelId="{0B4239D7-C0D2-484E-8C8D-1C5B35EAEDC7}" type="pres">
      <dgm:prSet presAssocID="{CA9C05B2-4838-401C-98D8-657AEF857E4E}" presName="linNode" presStyleCnt="0"/>
      <dgm:spPr/>
    </dgm:pt>
    <dgm:pt modelId="{D9252A76-9F46-4E8E-8898-88D4F30F536F}" type="pres">
      <dgm:prSet presAssocID="{CA9C05B2-4838-401C-98D8-657AEF857E4E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0AA8DA0-D878-4683-BCCE-3D57D1BAD2B1}" type="pres">
      <dgm:prSet presAssocID="{CA9C05B2-4838-401C-98D8-657AEF857E4E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B415A905-26C1-4D91-BA61-92AF9E07740E}" srcId="{C5BF7030-A3FF-4FFE-9FA3-249F755636D4}" destId="{BBC1A73B-6889-4B4D-9DD5-1CA5967B0E2F}" srcOrd="1" destOrd="0" parTransId="{0AA24EF6-F104-440E-B552-18B993BF4972}" sibTransId="{3BD1F0B2-0DEC-47FF-AFF0-C93C953379FC}"/>
    <dgm:cxn modelId="{84902A08-30B4-4797-BAD1-E59BD81C02D1}" type="presOf" srcId="{1DA6B88B-1AF7-4632-85B0-6191D5F8DCAD}" destId="{FFB4A89D-543D-4018-A5D7-A939EA5C86D7}" srcOrd="0" destOrd="0" presId="urn:microsoft.com/office/officeart/2005/8/layout/vList5"/>
    <dgm:cxn modelId="{20522827-447E-4506-A834-B61FDCB86DE7}" type="presOf" srcId="{E4713D7E-D9D7-4344-90B8-2ADD133A76C7}" destId="{AD9787CA-5755-4D17-A9F4-C5BC990CEFF1}" srcOrd="0" destOrd="0" presId="urn:microsoft.com/office/officeart/2005/8/layout/vList5"/>
    <dgm:cxn modelId="{E37EA82E-9E45-4650-BAC8-8C9F64FA2932}" srcId="{E4713D7E-D9D7-4344-90B8-2ADD133A76C7}" destId="{D0882017-39C6-4AED-9944-AD3BDC09BAFE}" srcOrd="1" destOrd="0" parTransId="{D0CA1A99-E124-40DC-9A00-2CC3569B1BEF}" sibTransId="{488EE540-977A-4692-9DBC-A3000ADEA835}"/>
    <dgm:cxn modelId="{F1EE8D32-A710-41BE-8DC3-33A34DEDE3B7}" type="presOf" srcId="{BAE3B9B0-C22B-4A4B-BA8C-66D3745E449A}" destId="{24797E97-8A35-4C62-A806-1DD544649CA7}" srcOrd="0" destOrd="1" presId="urn:microsoft.com/office/officeart/2005/8/layout/vList5"/>
    <dgm:cxn modelId="{DC9F2E3D-9D60-4A42-9F9D-6AE9CB95ABEB}" type="presOf" srcId="{C5BF7030-A3FF-4FFE-9FA3-249F755636D4}" destId="{06653096-A91B-4BBD-AC1D-FA1420CB7A94}" srcOrd="0" destOrd="0" presId="urn:microsoft.com/office/officeart/2005/8/layout/vList5"/>
    <dgm:cxn modelId="{2E1C9F5C-3E69-47C0-B501-D658E2FC1092}" type="presOf" srcId="{CA9C05B2-4838-401C-98D8-657AEF857E4E}" destId="{D9252A76-9F46-4E8E-8898-88D4F30F536F}" srcOrd="0" destOrd="0" presId="urn:microsoft.com/office/officeart/2005/8/layout/vList5"/>
    <dgm:cxn modelId="{A26F0B61-D0A4-43DF-AB37-A45D1C55D2D4}" srcId="{1DA6B88B-1AF7-4632-85B0-6191D5F8DCAD}" destId="{E85B3C6E-E275-41E4-B857-EDEB208E15BF}" srcOrd="0" destOrd="0" parTransId="{59F738DA-84B3-4BD0-B113-5B530C9F6E76}" sibTransId="{5C115077-3547-466C-AF63-13715FAAF965}"/>
    <dgm:cxn modelId="{31862442-A267-4F7A-B24B-5A1FE2CB2C29}" type="presOf" srcId="{E85B3C6E-E275-41E4-B857-EDEB208E15BF}" destId="{80720A67-6A24-4294-B170-1DFA4E640048}" srcOrd="0" destOrd="0" presId="urn:microsoft.com/office/officeart/2005/8/layout/vList5"/>
    <dgm:cxn modelId="{FF9BDA45-7DCF-4265-93D3-44E7E97A942F}" srcId="{BBC1A73B-6889-4B4D-9DD5-1CA5967B0E2F}" destId="{1A26CB33-7037-450F-9100-2449C44A2775}" srcOrd="0" destOrd="0" parTransId="{77E5816C-8AB2-4FA8-8207-F999EAF9D90E}" sibTransId="{C481B172-88F4-483C-9667-D98EAE791851}"/>
    <dgm:cxn modelId="{02580868-2459-46A5-847B-38D89AE9D3BB}" srcId="{C5BF7030-A3FF-4FFE-9FA3-249F755636D4}" destId="{CA9C05B2-4838-401C-98D8-657AEF857E4E}" srcOrd="3" destOrd="0" parTransId="{C65CBC9E-A86D-4C1C-AD67-9DAC706D35BA}" sibTransId="{E7EF545A-F3A0-489A-A1B4-3F0801C8D5F3}"/>
    <dgm:cxn modelId="{EC525175-2EE1-4FCD-AA5E-9CD4B516A7AE}" type="presOf" srcId="{0426CEC8-72D7-42B5-B2DB-7BD48391EEE1}" destId="{C0AA8DA0-D878-4683-BCCE-3D57D1BAD2B1}" srcOrd="0" destOrd="0" presId="urn:microsoft.com/office/officeart/2005/8/layout/vList5"/>
    <dgm:cxn modelId="{3F293777-92F0-4DDA-9232-C02E5CB292C5}" type="presOf" srcId="{D0882017-39C6-4AED-9944-AD3BDC09BAFE}" destId="{024ECE8B-8808-42B6-BCFC-DF69D597E0B8}" srcOrd="0" destOrd="1" presId="urn:microsoft.com/office/officeart/2005/8/layout/vList5"/>
    <dgm:cxn modelId="{0C206579-A53B-4C92-BE87-51F20F28EEF3}" type="presOf" srcId="{1A26CB33-7037-450F-9100-2449C44A2775}" destId="{24797E97-8A35-4C62-A806-1DD544649CA7}" srcOrd="0" destOrd="0" presId="urn:microsoft.com/office/officeart/2005/8/layout/vList5"/>
    <dgm:cxn modelId="{539E5479-A25C-4BFB-B100-E4FE83365653}" srcId="{C5BF7030-A3FF-4FFE-9FA3-249F755636D4}" destId="{1DA6B88B-1AF7-4632-85B0-6191D5F8DCAD}" srcOrd="2" destOrd="0" parTransId="{F1ED8586-1C72-4C17-B8D3-607F6BE2DAA5}" sibTransId="{F5081FAB-635A-489E-B4BC-5A045D9987FC}"/>
    <dgm:cxn modelId="{1700ED86-5E02-4C42-832F-53FECBD82F53}" srcId="{C5BF7030-A3FF-4FFE-9FA3-249F755636D4}" destId="{E4713D7E-D9D7-4344-90B8-2ADD133A76C7}" srcOrd="0" destOrd="0" parTransId="{C00E0C25-7E75-4AF3-98BD-A28E56C47B6C}" sibTransId="{0C6BB791-7266-4DAB-B52F-DFE2FB50079A}"/>
    <dgm:cxn modelId="{CA2D6C97-3881-4967-A3C6-DD4E0C471509}" type="presOf" srcId="{BBC1A73B-6889-4B4D-9DD5-1CA5967B0E2F}" destId="{C13B344A-4F6C-441D-B7DC-E5E092B1DC73}" srcOrd="0" destOrd="0" presId="urn:microsoft.com/office/officeart/2005/8/layout/vList5"/>
    <dgm:cxn modelId="{347789BF-78D5-4E65-9319-065F06F0BFC3}" srcId="{BBC1A73B-6889-4B4D-9DD5-1CA5967B0E2F}" destId="{BAE3B9B0-C22B-4A4B-BA8C-66D3745E449A}" srcOrd="1" destOrd="0" parTransId="{68767B34-6D9C-4010-BB47-0006A8A06A82}" sibTransId="{F35A188F-919E-4782-897A-B78FEC4D53E1}"/>
    <dgm:cxn modelId="{DD6822C2-A23E-42F5-BF62-BD62D1CB33A5}" srcId="{E4713D7E-D9D7-4344-90B8-2ADD133A76C7}" destId="{18896BD1-EAF5-44A1-9616-F187F1808375}" srcOrd="0" destOrd="0" parTransId="{90B03565-A39B-4F66-86C4-8D39D68D7585}" sibTransId="{FF070E34-C3A6-4BDA-BEB9-4736AF66F440}"/>
    <dgm:cxn modelId="{9A2F29E5-463F-4DE4-A817-AFC1A29334EB}" type="presOf" srcId="{18896BD1-EAF5-44A1-9616-F187F1808375}" destId="{024ECE8B-8808-42B6-BCFC-DF69D597E0B8}" srcOrd="0" destOrd="0" presId="urn:microsoft.com/office/officeart/2005/8/layout/vList5"/>
    <dgm:cxn modelId="{46F4C6FC-397B-4988-83E7-B066A8B59F45}" srcId="{CA9C05B2-4838-401C-98D8-657AEF857E4E}" destId="{0426CEC8-72D7-42B5-B2DB-7BD48391EEE1}" srcOrd="0" destOrd="0" parTransId="{AD1ACB46-AF89-46B3-B96D-F2A03132BE14}" sibTransId="{69EC0836-7DAE-4948-A6A0-712EB470BDF8}"/>
    <dgm:cxn modelId="{6E938F1E-8958-4F0D-A265-38A042BECB8B}" type="presParOf" srcId="{06653096-A91B-4BBD-AC1D-FA1420CB7A94}" destId="{82C32028-30DA-41B8-A82E-4315CA99E754}" srcOrd="0" destOrd="0" presId="urn:microsoft.com/office/officeart/2005/8/layout/vList5"/>
    <dgm:cxn modelId="{0A482C15-DC4F-485C-949B-50CAEFC339C7}" type="presParOf" srcId="{82C32028-30DA-41B8-A82E-4315CA99E754}" destId="{AD9787CA-5755-4D17-A9F4-C5BC990CEFF1}" srcOrd="0" destOrd="0" presId="urn:microsoft.com/office/officeart/2005/8/layout/vList5"/>
    <dgm:cxn modelId="{3B371B60-EBF0-44FE-BE52-3882B89F9F93}" type="presParOf" srcId="{82C32028-30DA-41B8-A82E-4315CA99E754}" destId="{024ECE8B-8808-42B6-BCFC-DF69D597E0B8}" srcOrd="1" destOrd="0" presId="urn:microsoft.com/office/officeart/2005/8/layout/vList5"/>
    <dgm:cxn modelId="{7FA9D411-523A-494B-B58D-530EB4317F99}" type="presParOf" srcId="{06653096-A91B-4BBD-AC1D-FA1420CB7A94}" destId="{86A9E8D7-14EF-4274-91EB-6B9C352A0671}" srcOrd="1" destOrd="0" presId="urn:microsoft.com/office/officeart/2005/8/layout/vList5"/>
    <dgm:cxn modelId="{D5297598-72D5-4E59-AADA-B23B22ED7E53}" type="presParOf" srcId="{06653096-A91B-4BBD-AC1D-FA1420CB7A94}" destId="{32869DE5-AE02-44F4-A4DC-4AD3DA8B1061}" srcOrd="2" destOrd="0" presId="urn:microsoft.com/office/officeart/2005/8/layout/vList5"/>
    <dgm:cxn modelId="{ACCC8284-BBCD-46B5-A910-05179CC513FE}" type="presParOf" srcId="{32869DE5-AE02-44F4-A4DC-4AD3DA8B1061}" destId="{C13B344A-4F6C-441D-B7DC-E5E092B1DC73}" srcOrd="0" destOrd="0" presId="urn:microsoft.com/office/officeart/2005/8/layout/vList5"/>
    <dgm:cxn modelId="{F98FF5D3-C713-49DD-B556-0E668ADF344D}" type="presParOf" srcId="{32869DE5-AE02-44F4-A4DC-4AD3DA8B1061}" destId="{24797E97-8A35-4C62-A806-1DD544649CA7}" srcOrd="1" destOrd="0" presId="urn:microsoft.com/office/officeart/2005/8/layout/vList5"/>
    <dgm:cxn modelId="{BAB77793-865A-45FD-82FB-A738690ADDAD}" type="presParOf" srcId="{06653096-A91B-4BBD-AC1D-FA1420CB7A94}" destId="{B0173D5B-93A4-4B0A-A421-3FCB5BAC24F0}" srcOrd="3" destOrd="0" presId="urn:microsoft.com/office/officeart/2005/8/layout/vList5"/>
    <dgm:cxn modelId="{9D10EC90-E093-4CC9-93E0-2593AFF9E287}" type="presParOf" srcId="{06653096-A91B-4BBD-AC1D-FA1420CB7A94}" destId="{A1ED1AD3-50A1-436E-AD78-DBB98A3CD7B5}" srcOrd="4" destOrd="0" presId="urn:microsoft.com/office/officeart/2005/8/layout/vList5"/>
    <dgm:cxn modelId="{CBD03781-4977-4815-90F3-9FEF08EC83B1}" type="presParOf" srcId="{A1ED1AD3-50A1-436E-AD78-DBB98A3CD7B5}" destId="{FFB4A89D-543D-4018-A5D7-A939EA5C86D7}" srcOrd="0" destOrd="0" presId="urn:microsoft.com/office/officeart/2005/8/layout/vList5"/>
    <dgm:cxn modelId="{1DFCBB6F-569D-48A2-B936-4B5DE55384D4}" type="presParOf" srcId="{A1ED1AD3-50A1-436E-AD78-DBB98A3CD7B5}" destId="{80720A67-6A24-4294-B170-1DFA4E640048}" srcOrd="1" destOrd="0" presId="urn:microsoft.com/office/officeart/2005/8/layout/vList5"/>
    <dgm:cxn modelId="{AACED9B4-C742-452E-A680-F07CF268CCC3}" type="presParOf" srcId="{06653096-A91B-4BBD-AC1D-FA1420CB7A94}" destId="{49FBE0CC-CE64-4FED-A043-0610D6AB8FC0}" srcOrd="5" destOrd="0" presId="urn:microsoft.com/office/officeart/2005/8/layout/vList5"/>
    <dgm:cxn modelId="{F65DE644-78E2-4337-8C77-7B87029DD74C}" type="presParOf" srcId="{06653096-A91B-4BBD-AC1D-FA1420CB7A94}" destId="{0B4239D7-C0D2-484E-8C8D-1C5B35EAEDC7}" srcOrd="6" destOrd="0" presId="urn:microsoft.com/office/officeart/2005/8/layout/vList5"/>
    <dgm:cxn modelId="{86711119-2DA5-4497-83EE-31E79396FD41}" type="presParOf" srcId="{0B4239D7-C0D2-484E-8C8D-1C5B35EAEDC7}" destId="{D9252A76-9F46-4E8E-8898-88D4F30F536F}" srcOrd="0" destOrd="0" presId="urn:microsoft.com/office/officeart/2005/8/layout/vList5"/>
    <dgm:cxn modelId="{B87AC5ED-71E3-4D02-A398-54649BAE23A4}" type="presParOf" srcId="{0B4239D7-C0D2-484E-8C8D-1C5B35EAEDC7}" destId="{C0AA8DA0-D878-4683-BCCE-3D57D1BAD2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09C82D-70A6-4AE2-8FB7-C3D5C4441B89}" type="doc">
      <dgm:prSet loTypeId="urn:microsoft.com/office/officeart/2005/8/layout/process5" loCatId="process" qsTypeId="urn:microsoft.com/office/officeart/2005/8/quickstyle/simple2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0A25982A-6F28-4A6C-A3BF-A1F9501005C3}">
      <dgm:prSet/>
      <dgm:spPr/>
      <dgm:t>
        <a:bodyPr/>
        <a:lstStyle/>
        <a:p>
          <a:r>
            <a:rPr lang="en-US" baseline="0"/>
            <a:t>Using the sticky notes, write down as many project ideas that come to mind</a:t>
          </a:r>
          <a:endParaRPr lang="en-US"/>
        </a:p>
      </dgm:t>
    </dgm:pt>
    <dgm:pt modelId="{1A98FE48-5396-4E33-BF85-BCD8D4690947}" type="parTrans" cxnId="{BED870EC-8909-4121-BD26-4ACD1D7D6688}">
      <dgm:prSet/>
      <dgm:spPr/>
      <dgm:t>
        <a:bodyPr/>
        <a:lstStyle/>
        <a:p>
          <a:endParaRPr lang="en-US"/>
        </a:p>
      </dgm:t>
    </dgm:pt>
    <dgm:pt modelId="{BAE7C8B4-56D9-470E-B441-29FF36C8C8A1}" type="sibTrans" cxnId="{BED870EC-8909-4121-BD26-4ACD1D7D6688}">
      <dgm:prSet/>
      <dgm:spPr/>
      <dgm:t>
        <a:bodyPr/>
        <a:lstStyle/>
        <a:p>
          <a:endParaRPr lang="en-US"/>
        </a:p>
      </dgm:t>
    </dgm:pt>
    <dgm:pt modelId="{56432132-206B-43DD-9305-688545714E62}">
      <dgm:prSet/>
      <dgm:spPr/>
      <dgm:t>
        <a:bodyPr/>
        <a:lstStyle/>
        <a:p>
          <a:r>
            <a:rPr lang="en-US" baseline="0"/>
            <a:t>One idea per sticky noted</a:t>
          </a:r>
          <a:endParaRPr lang="en-US"/>
        </a:p>
      </dgm:t>
    </dgm:pt>
    <dgm:pt modelId="{5DB8E380-49CB-4161-BE60-008C354659C6}" type="parTrans" cxnId="{07C76876-2E24-43B5-9314-4FC0F5EB921C}">
      <dgm:prSet/>
      <dgm:spPr/>
      <dgm:t>
        <a:bodyPr/>
        <a:lstStyle/>
        <a:p>
          <a:endParaRPr lang="en-US"/>
        </a:p>
      </dgm:t>
    </dgm:pt>
    <dgm:pt modelId="{C6B5464F-4208-4BAB-A45B-E62256C8F2E4}" type="sibTrans" cxnId="{07C76876-2E24-43B5-9314-4FC0F5EB921C}">
      <dgm:prSet/>
      <dgm:spPr/>
      <dgm:t>
        <a:bodyPr/>
        <a:lstStyle/>
        <a:p>
          <a:endParaRPr lang="en-US"/>
        </a:p>
      </dgm:t>
    </dgm:pt>
    <dgm:pt modelId="{5B3BA28B-2931-4DA0-B86A-42E5C55ED17E}">
      <dgm:prSet/>
      <dgm:spPr/>
      <dgm:t>
        <a:bodyPr/>
        <a:lstStyle/>
        <a:p>
          <a:r>
            <a:rPr lang="en-US" baseline="0"/>
            <a:t>Sky is the limit!</a:t>
          </a:r>
          <a:endParaRPr lang="en-US"/>
        </a:p>
      </dgm:t>
    </dgm:pt>
    <dgm:pt modelId="{90A6AD14-BF3C-4D14-8C6D-44629DF642F4}" type="parTrans" cxnId="{3D2B5E14-0A35-420D-ADE7-752B8D237DBE}">
      <dgm:prSet/>
      <dgm:spPr/>
      <dgm:t>
        <a:bodyPr/>
        <a:lstStyle/>
        <a:p>
          <a:endParaRPr lang="en-US"/>
        </a:p>
      </dgm:t>
    </dgm:pt>
    <dgm:pt modelId="{70E2AFBE-5ED4-43E1-974B-5BA65B49A57E}" type="sibTrans" cxnId="{3D2B5E14-0A35-420D-ADE7-752B8D237DBE}">
      <dgm:prSet/>
      <dgm:spPr/>
      <dgm:t>
        <a:bodyPr/>
        <a:lstStyle/>
        <a:p>
          <a:endParaRPr lang="en-US"/>
        </a:p>
      </dgm:t>
    </dgm:pt>
    <dgm:pt modelId="{D2A28467-4243-4CB5-9B05-2D557987265F}">
      <dgm:prSet/>
      <dgm:spPr/>
      <dgm:t>
        <a:bodyPr/>
        <a:lstStyle/>
        <a:p>
          <a:r>
            <a:rPr lang="en-US" baseline="0"/>
            <a:t>When time is called, take turns sharing each idea with the group</a:t>
          </a:r>
          <a:endParaRPr lang="en-US"/>
        </a:p>
      </dgm:t>
    </dgm:pt>
    <dgm:pt modelId="{90D88221-C796-48DF-9AC9-C50680D48E53}" type="parTrans" cxnId="{DF9B6618-BFCA-497F-AB9F-82196163B0B3}">
      <dgm:prSet/>
      <dgm:spPr/>
      <dgm:t>
        <a:bodyPr/>
        <a:lstStyle/>
        <a:p>
          <a:endParaRPr lang="en-US"/>
        </a:p>
      </dgm:t>
    </dgm:pt>
    <dgm:pt modelId="{024DA66C-63D9-463E-AF24-44BC8204E59E}" type="sibTrans" cxnId="{DF9B6618-BFCA-497F-AB9F-82196163B0B3}">
      <dgm:prSet/>
      <dgm:spPr/>
      <dgm:t>
        <a:bodyPr/>
        <a:lstStyle/>
        <a:p>
          <a:endParaRPr lang="en-US"/>
        </a:p>
      </dgm:t>
    </dgm:pt>
    <dgm:pt modelId="{325B7081-695C-421B-A810-61028AC8EA2F}" type="pres">
      <dgm:prSet presAssocID="{5B09C82D-70A6-4AE2-8FB7-C3D5C4441B89}" presName="diagram" presStyleCnt="0">
        <dgm:presLayoutVars>
          <dgm:dir/>
          <dgm:resizeHandles val="exact"/>
        </dgm:presLayoutVars>
      </dgm:prSet>
      <dgm:spPr/>
    </dgm:pt>
    <dgm:pt modelId="{47DF5A80-59CD-44E0-A64A-64611D6CBB4E}" type="pres">
      <dgm:prSet presAssocID="{0A25982A-6F28-4A6C-A3BF-A1F9501005C3}" presName="node" presStyleLbl="node1" presStyleIdx="0" presStyleCnt="4">
        <dgm:presLayoutVars>
          <dgm:bulletEnabled val="1"/>
        </dgm:presLayoutVars>
      </dgm:prSet>
      <dgm:spPr/>
    </dgm:pt>
    <dgm:pt modelId="{24FC6C54-656D-4341-8D29-734E950DD43B}" type="pres">
      <dgm:prSet presAssocID="{BAE7C8B4-56D9-470E-B441-29FF36C8C8A1}" presName="sibTrans" presStyleLbl="sibTrans2D1" presStyleIdx="0" presStyleCnt="3"/>
      <dgm:spPr/>
    </dgm:pt>
    <dgm:pt modelId="{58B73759-0B96-465A-A53F-2FE0B4D5A696}" type="pres">
      <dgm:prSet presAssocID="{BAE7C8B4-56D9-470E-B441-29FF36C8C8A1}" presName="connectorText" presStyleLbl="sibTrans2D1" presStyleIdx="0" presStyleCnt="3"/>
      <dgm:spPr/>
    </dgm:pt>
    <dgm:pt modelId="{912ED7EA-D2DF-44EE-BE07-A0B2EC6943DC}" type="pres">
      <dgm:prSet presAssocID="{56432132-206B-43DD-9305-688545714E62}" presName="node" presStyleLbl="node1" presStyleIdx="1" presStyleCnt="4">
        <dgm:presLayoutVars>
          <dgm:bulletEnabled val="1"/>
        </dgm:presLayoutVars>
      </dgm:prSet>
      <dgm:spPr/>
    </dgm:pt>
    <dgm:pt modelId="{2E1C8CB4-0904-486C-813E-00709A1FA30A}" type="pres">
      <dgm:prSet presAssocID="{C6B5464F-4208-4BAB-A45B-E62256C8F2E4}" presName="sibTrans" presStyleLbl="sibTrans2D1" presStyleIdx="1" presStyleCnt="3"/>
      <dgm:spPr/>
    </dgm:pt>
    <dgm:pt modelId="{7A9BB564-BBDA-42EB-83D5-24C697499347}" type="pres">
      <dgm:prSet presAssocID="{C6B5464F-4208-4BAB-A45B-E62256C8F2E4}" presName="connectorText" presStyleLbl="sibTrans2D1" presStyleIdx="1" presStyleCnt="3"/>
      <dgm:spPr/>
    </dgm:pt>
    <dgm:pt modelId="{EFA9502B-DF29-4684-9FDA-612297C79700}" type="pres">
      <dgm:prSet presAssocID="{5B3BA28B-2931-4DA0-B86A-42E5C55ED17E}" presName="node" presStyleLbl="node1" presStyleIdx="2" presStyleCnt="4">
        <dgm:presLayoutVars>
          <dgm:bulletEnabled val="1"/>
        </dgm:presLayoutVars>
      </dgm:prSet>
      <dgm:spPr/>
    </dgm:pt>
    <dgm:pt modelId="{A5C4EF76-7CBD-408A-8878-6B5459CD6BD8}" type="pres">
      <dgm:prSet presAssocID="{70E2AFBE-5ED4-43E1-974B-5BA65B49A57E}" presName="sibTrans" presStyleLbl="sibTrans2D1" presStyleIdx="2" presStyleCnt="3"/>
      <dgm:spPr/>
    </dgm:pt>
    <dgm:pt modelId="{23D2ED1E-77A7-4084-B525-DAD8A1F8F685}" type="pres">
      <dgm:prSet presAssocID="{70E2AFBE-5ED4-43E1-974B-5BA65B49A57E}" presName="connectorText" presStyleLbl="sibTrans2D1" presStyleIdx="2" presStyleCnt="3"/>
      <dgm:spPr/>
    </dgm:pt>
    <dgm:pt modelId="{C87F9FAF-E046-4EB1-9127-835033A9EC47}" type="pres">
      <dgm:prSet presAssocID="{D2A28467-4243-4CB5-9B05-2D557987265F}" presName="node" presStyleLbl="node1" presStyleIdx="3" presStyleCnt="4">
        <dgm:presLayoutVars>
          <dgm:bulletEnabled val="1"/>
        </dgm:presLayoutVars>
      </dgm:prSet>
      <dgm:spPr/>
    </dgm:pt>
  </dgm:ptLst>
  <dgm:cxnLst>
    <dgm:cxn modelId="{3D2B5E14-0A35-420D-ADE7-752B8D237DBE}" srcId="{5B09C82D-70A6-4AE2-8FB7-C3D5C4441B89}" destId="{5B3BA28B-2931-4DA0-B86A-42E5C55ED17E}" srcOrd="2" destOrd="0" parTransId="{90A6AD14-BF3C-4D14-8C6D-44629DF642F4}" sibTransId="{70E2AFBE-5ED4-43E1-974B-5BA65B49A57E}"/>
    <dgm:cxn modelId="{DF9B6618-BFCA-497F-AB9F-82196163B0B3}" srcId="{5B09C82D-70A6-4AE2-8FB7-C3D5C4441B89}" destId="{D2A28467-4243-4CB5-9B05-2D557987265F}" srcOrd="3" destOrd="0" parTransId="{90D88221-C796-48DF-9AC9-C50680D48E53}" sibTransId="{024DA66C-63D9-463E-AF24-44BC8204E59E}"/>
    <dgm:cxn modelId="{2CDE642D-E0F0-468F-A806-7CE71AAA90E3}" type="presOf" srcId="{5B3BA28B-2931-4DA0-B86A-42E5C55ED17E}" destId="{EFA9502B-DF29-4684-9FDA-612297C79700}" srcOrd="0" destOrd="0" presId="urn:microsoft.com/office/officeart/2005/8/layout/process5"/>
    <dgm:cxn modelId="{BAF61861-CA78-4175-B921-5607436C46EC}" type="presOf" srcId="{D2A28467-4243-4CB5-9B05-2D557987265F}" destId="{C87F9FAF-E046-4EB1-9127-835033A9EC47}" srcOrd="0" destOrd="0" presId="urn:microsoft.com/office/officeart/2005/8/layout/process5"/>
    <dgm:cxn modelId="{FD668361-DA12-4F89-A47A-49C72F7CA595}" type="presOf" srcId="{BAE7C8B4-56D9-470E-B441-29FF36C8C8A1}" destId="{58B73759-0B96-465A-A53F-2FE0B4D5A696}" srcOrd="1" destOrd="0" presId="urn:microsoft.com/office/officeart/2005/8/layout/process5"/>
    <dgm:cxn modelId="{5EB34266-CF36-4176-A6F5-AE7BDBE376AA}" type="presOf" srcId="{C6B5464F-4208-4BAB-A45B-E62256C8F2E4}" destId="{2E1C8CB4-0904-486C-813E-00709A1FA30A}" srcOrd="0" destOrd="0" presId="urn:microsoft.com/office/officeart/2005/8/layout/process5"/>
    <dgm:cxn modelId="{EB894448-4CBB-4292-AC6B-12DC2EBAE093}" type="presOf" srcId="{0A25982A-6F28-4A6C-A3BF-A1F9501005C3}" destId="{47DF5A80-59CD-44E0-A64A-64611D6CBB4E}" srcOrd="0" destOrd="0" presId="urn:microsoft.com/office/officeart/2005/8/layout/process5"/>
    <dgm:cxn modelId="{11D5CE48-4292-45BB-96B5-6DDB6445B8B1}" type="presOf" srcId="{BAE7C8B4-56D9-470E-B441-29FF36C8C8A1}" destId="{24FC6C54-656D-4341-8D29-734E950DD43B}" srcOrd="0" destOrd="0" presId="urn:microsoft.com/office/officeart/2005/8/layout/process5"/>
    <dgm:cxn modelId="{89D3F671-E59D-45C3-94C4-1BF0DAE22D98}" type="presOf" srcId="{56432132-206B-43DD-9305-688545714E62}" destId="{912ED7EA-D2DF-44EE-BE07-A0B2EC6943DC}" srcOrd="0" destOrd="0" presId="urn:microsoft.com/office/officeart/2005/8/layout/process5"/>
    <dgm:cxn modelId="{F021A154-D3B8-4984-B8FC-D383812DEB89}" type="presOf" srcId="{70E2AFBE-5ED4-43E1-974B-5BA65B49A57E}" destId="{23D2ED1E-77A7-4084-B525-DAD8A1F8F685}" srcOrd="1" destOrd="0" presId="urn:microsoft.com/office/officeart/2005/8/layout/process5"/>
    <dgm:cxn modelId="{07C76876-2E24-43B5-9314-4FC0F5EB921C}" srcId="{5B09C82D-70A6-4AE2-8FB7-C3D5C4441B89}" destId="{56432132-206B-43DD-9305-688545714E62}" srcOrd="1" destOrd="0" parTransId="{5DB8E380-49CB-4161-BE60-008C354659C6}" sibTransId="{C6B5464F-4208-4BAB-A45B-E62256C8F2E4}"/>
    <dgm:cxn modelId="{FA50E257-E366-4856-8B0A-E8D83FDA94C0}" type="presOf" srcId="{70E2AFBE-5ED4-43E1-974B-5BA65B49A57E}" destId="{A5C4EF76-7CBD-408A-8878-6B5459CD6BD8}" srcOrd="0" destOrd="0" presId="urn:microsoft.com/office/officeart/2005/8/layout/process5"/>
    <dgm:cxn modelId="{E3876F9A-7FEA-41DE-B739-35170793FFD3}" type="presOf" srcId="{5B09C82D-70A6-4AE2-8FB7-C3D5C4441B89}" destId="{325B7081-695C-421B-A810-61028AC8EA2F}" srcOrd="0" destOrd="0" presId="urn:microsoft.com/office/officeart/2005/8/layout/process5"/>
    <dgm:cxn modelId="{CBAFB2B4-A72B-4D43-B91C-4BC756792B7A}" type="presOf" srcId="{C6B5464F-4208-4BAB-A45B-E62256C8F2E4}" destId="{7A9BB564-BBDA-42EB-83D5-24C697499347}" srcOrd="1" destOrd="0" presId="urn:microsoft.com/office/officeart/2005/8/layout/process5"/>
    <dgm:cxn modelId="{BED870EC-8909-4121-BD26-4ACD1D7D6688}" srcId="{5B09C82D-70A6-4AE2-8FB7-C3D5C4441B89}" destId="{0A25982A-6F28-4A6C-A3BF-A1F9501005C3}" srcOrd="0" destOrd="0" parTransId="{1A98FE48-5396-4E33-BF85-BCD8D4690947}" sibTransId="{BAE7C8B4-56D9-470E-B441-29FF36C8C8A1}"/>
    <dgm:cxn modelId="{06D2C567-D2EB-42B7-9F51-79F4224A8A9E}" type="presParOf" srcId="{325B7081-695C-421B-A810-61028AC8EA2F}" destId="{47DF5A80-59CD-44E0-A64A-64611D6CBB4E}" srcOrd="0" destOrd="0" presId="urn:microsoft.com/office/officeart/2005/8/layout/process5"/>
    <dgm:cxn modelId="{ABA5BE04-93E5-4E3B-B98B-EE71C7341A99}" type="presParOf" srcId="{325B7081-695C-421B-A810-61028AC8EA2F}" destId="{24FC6C54-656D-4341-8D29-734E950DD43B}" srcOrd="1" destOrd="0" presId="urn:microsoft.com/office/officeart/2005/8/layout/process5"/>
    <dgm:cxn modelId="{B1409D97-A1EF-4AA8-96DD-D254A3661FE6}" type="presParOf" srcId="{24FC6C54-656D-4341-8D29-734E950DD43B}" destId="{58B73759-0B96-465A-A53F-2FE0B4D5A696}" srcOrd="0" destOrd="0" presId="urn:microsoft.com/office/officeart/2005/8/layout/process5"/>
    <dgm:cxn modelId="{98D1A536-67B6-4E5F-A23E-43B4DCE724EF}" type="presParOf" srcId="{325B7081-695C-421B-A810-61028AC8EA2F}" destId="{912ED7EA-D2DF-44EE-BE07-A0B2EC6943DC}" srcOrd="2" destOrd="0" presId="urn:microsoft.com/office/officeart/2005/8/layout/process5"/>
    <dgm:cxn modelId="{A19EC82B-7E55-46A0-8834-727082C9EFFD}" type="presParOf" srcId="{325B7081-695C-421B-A810-61028AC8EA2F}" destId="{2E1C8CB4-0904-486C-813E-00709A1FA30A}" srcOrd="3" destOrd="0" presId="urn:microsoft.com/office/officeart/2005/8/layout/process5"/>
    <dgm:cxn modelId="{F80464EE-669F-42C1-8D06-182EE0E1BAE6}" type="presParOf" srcId="{2E1C8CB4-0904-486C-813E-00709A1FA30A}" destId="{7A9BB564-BBDA-42EB-83D5-24C697499347}" srcOrd="0" destOrd="0" presId="urn:microsoft.com/office/officeart/2005/8/layout/process5"/>
    <dgm:cxn modelId="{AC5B72CC-DD8B-4A39-9E91-8470F960C625}" type="presParOf" srcId="{325B7081-695C-421B-A810-61028AC8EA2F}" destId="{EFA9502B-DF29-4684-9FDA-612297C79700}" srcOrd="4" destOrd="0" presId="urn:microsoft.com/office/officeart/2005/8/layout/process5"/>
    <dgm:cxn modelId="{415908D4-3B58-403C-B9CA-5E954AA8E2DB}" type="presParOf" srcId="{325B7081-695C-421B-A810-61028AC8EA2F}" destId="{A5C4EF76-7CBD-408A-8878-6B5459CD6BD8}" srcOrd="5" destOrd="0" presId="urn:microsoft.com/office/officeart/2005/8/layout/process5"/>
    <dgm:cxn modelId="{762983E3-94EC-476F-B76B-607A661B16ED}" type="presParOf" srcId="{A5C4EF76-7CBD-408A-8878-6B5459CD6BD8}" destId="{23D2ED1E-77A7-4084-B525-DAD8A1F8F685}" srcOrd="0" destOrd="0" presId="urn:microsoft.com/office/officeart/2005/8/layout/process5"/>
    <dgm:cxn modelId="{B5BF9D5C-CDD5-44F5-BDF9-72C50A007E2F}" type="presParOf" srcId="{325B7081-695C-421B-A810-61028AC8EA2F}" destId="{C87F9FAF-E046-4EB1-9127-835033A9EC47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45835E6-D841-45AE-885D-9849BDCF708E}" type="doc">
      <dgm:prSet loTypeId="urn:microsoft.com/office/officeart/2005/8/layout/process5" loCatId="process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E70E09C-50E2-4014-8E28-A931E4C77A3E}">
      <dgm:prSet/>
      <dgm:spPr/>
      <dgm:t>
        <a:bodyPr/>
        <a:lstStyle/>
        <a:p>
          <a:r>
            <a:rPr lang="en-US" baseline="0"/>
            <a:t>After sharing all ideas with your group, select one project idea that stands out</a:t>
          </a:r>
          <a:endParaRPr lang="en-US"/>
        </a:p>
      </dgm:t>
    </dgm:pt>
    <dgm:pt modelId="{03EE3F88-F64E-4EC1-884D-EBB0EAE97587}" type="parTrans" cxnId="{4CFEB497-45A8-4DDB-A54D-0010AF42B3D9}">
      <dgm:prSet/>
      <dgm:spPr/>
      <dgm:t>
        <a:bodyPr/>
        <a:lstStyle/>
        <a:p>
          <a:endParaRPr lang="en-US"/>
        </a:p>
      </dgm:t>
    </dgm:pt>
    <dgm:pt modelId="{7CEAA5C4-139C-4B20-A4FC-EFA1620226B9}" type="sibTrans" cxnId="{4CFEB497-45A8-4DDB-A54D-0010AF42B3D9}">
      <dgm:prSet/>
      <dgm:spPr/>
      <dgm:t>
        <a:bodyPr/>
        <a:lstStyle/>
        <a:p>
          <a:endParaRPr lang="en-US"/>
        </a:p>
      </dgm:t>
    </dgm:pt>
    <dgm:pt modelId="{4F704515-1853-4CD0-8F72-4C864D96F880}">
      <dgm:prSet/>
      <dgm:spPr/>
      <dgm:t>
        <a:bodyPr/>
        <a:lstStyle/>
        <a:p>
          <a:r>
            <a:rPr lang="en-US" baseline="0"/>
            <a:t>Take a large piece of sticky paper and illustrate your idea</a:t>
          </a:r>
          <a:endParaRPr lang="en-US"/>
        </a:p>
      </dgm:t>
    </dgm:pt>
    <dgm:pt modelId="{D05EB6FA-2B27-4F25-98AB-284EF1318585}" type="parTrans" cxnId="{B5D0F3E7-B502-4235-86C0-C631C054C4B9}">
      <dgm:prSet/>
      <dgm:spPr/>
      <dgm:t>
        <a:bodyPr/>
        <a:lstStyle/>
        <a:p>
          <a:endParaRPr lang="en-US"/>
        </a:p>
      </dgm:t>
    </dgm:pt>
    <dgm:pt modelId="{8D7E547E-C0B8-4159-B35B-CBC667BDFEDF}" type="sibTrans" cxnId="{B5D0F3E7-B502-4235-86C0-C631C054C4B9}">
      <dgm:prSet/>
      <dgm:spPr/>
      <dgm:t>
        <a:bodyPr/>
        <a:lstStyle/>
        <a:p>
          <a:endParaRPr lang="en-US"/>
        </a:p>
      </dgm:t>
    </dgm:pt>
    <dgm:pt modelId="{68157A18-DF7E-4283-A611-8E5EF208A9EA}">
      <dgm:prSet/>
      <dgm:spPr/>
      <dgm:t>
        <a:bodyPr/>
        <a:lstStyle/>
        <a:p>
          <a:r>
            <a:rPr lang="en-US" baseline="0"/>
            <a:t>Infographic, comic, stick figures, icons, etc. – it’s all good!</a:t>
          </a:r>
          <a:endParaRPr lang="en-US"/>
        </a:p>
      </dgm:t>
    </dgm:pt>
    <dgm:pt modelId="{18FD6A48-37CB-4906-B5AD-AD3B04DDB5D2}" type="parTrans" cxnId="{A9A6D575-F8F9-420D-A7E3-05E0DE515BD9}">
      <dgm:prSet/>
      <dgm:spPr/>
      <dgm:t>
        <a:bodyPr/>
        <a:lstStyle/>
        <a:p>
          <a:endParaRPr lang="en-US"/>
        </a:p>
      </dgm:t>
    </dgm:pt>
    <dgm:pt modelId="{D635E547-F223-4063-9166-E88AE69F9036}" type="sibTrans" cxnId="{A9A6D575-F8F9-420D-A7E3-05E0DE515BD9}">
      <dgm:prSet/>
      <dgm:spPr/>
      <dgm:t>
        <a:bodyPr/>
        <a:lstStyle/>
        <a:p>
          <a:endParaRPr lang="en-US"/>
        </a:p>
      </dgm:t>
    </dgm:pt>
    <dgm:pt modelId="{14DC1E37-9520-478D-8AE7-F5CEA0916D77}" type="pres">
      <dgm:prSet presAssocID="{F45835E6-D841-45AE-885D-9849BDCF708E}" presName="diagram" presStyleCnt="0">
        <dgm:presLayoutVars>
          <dgm:dir/>
          <dgm:resizeHandles val="exact"/>
        </dgm:presLayoutVars>
      </dgm:prSet>
      <dgm:spPr/>
    </dgm:pt>
    <dgm:pt modelId="{71FE6D9A-C93F-44FA-AA08-5B79F81BDAB0}" type="pres">
      <dgm:prSet presAssocID="{BE70E09C-50E2-4014-8E28-A931E4C77A3E}" presName="node" presStyleLbl="node1" presStyleIdx="0" presStyleCnt="3">
        <dgm:presLayoutVars>
          <dgm:bulletEnabled val="1"/>
        </dgm:presLayoutVars>
      </dgm:prSet>
      <dgm:spPr/>
    </dgm:pt>
    <dgm:pt modelId="{96786605-C612-4F60-94F4-37254EC18341}" type="pres">
      <dgm:prSet presAssocID="{7CEAA5C4-139C-4B20-A4FC-EFA1620226B9}" presName="sibTrans" presStyleLbl="sibTrans2D1" presStyleIdx="0" presStyleCnt="2"/>
      <dgm:spPr/>
    </dgm:pt>
    <dgm:pt modelId="{E766D4CA-3788-40D4-9B57-95EC1AE79761}" type="pres">
      <dgm:prSet presAssocID="{7CEAA5C4-139C-4B20-A4FC-EFA1620226B9}" presName="connectorText" presStyleLbl="sibTrans2D1" presStyleIdx="0" presStyleCnt="2"/>
      <dgm:spPr/>
    </dgm:pt>
    <dgm:pt modelId="{B8C33797-87BC-4132-AECB-436BF55466AE}" type="pres">
      <dgm:prSet presAssocID="{4F704515-1853-4CD0-8F72-4C864D96F880}" presName="node" presStyleLbl="node1" presStyleIdx="1" presStyleCnt="3">
        <dgm:presLayoutVars>
          <dgm:bulletEnabled val="1"/>
        </dgm:presLayoutVars>
      </dgm:prSet>
      <dgm:spPr/>
    </dgm:pt>
    <dgm:pt modelId="{8AAFB2A4-DCC8-44E6-8777-1FFD82DB3164}" type="pres">
      <dgm:prSet presAssocID="{8D7E547E-C0B8-4159-B35B-CBC667BDFEDF}" presName="sibTrans" presStyleLbl="sibTrans2D1" presStyleIdx="1" presStyleCnt="2"/>
      <dgm:spPr/>
    </dgm:pt>
    <dgm:pt modelId="{AFB8919F-BB99-49C5-966D-6929A87E0355}" type="pres">
      <dgm:prSet presAssocID="{8D7E547E-C0B8-4159-B35B-CBC667BDFEDF}" presName="connectorText" presStyleLbl="sibTrans2D1" presStyleIdx="1" presStyleCnt="2"/>
      <dgm:spPr/>
    </dgm:pt>
    <dgm:pt modelId="{CF0D053B-074E-4F2F-ACA1-E89B2A2B39D4}" type="pres">
      <dgm:prSet presAssocID="{68157A18-DF7E-4283-A611-8E5EF208A9EA}" presName="node" presStyleLbl="node1" presStyleIdx="2" presStyleCnt="3">
        <dgm:presLayoutVars>
          <dgm:bulletEnabled val="1"/>
        </dgm:presLayoutVars>
      </dgm:prSet>
      <dgm:spPr/>
    </dgm:pt>
  </dgm:ptLst>
  <dgm:cxnLst>
    <dgm:cxn modelId="{FCA00907-0DBB-46A9-A744-03615ADA5812}" type="presOf" srcId="{8D7E547E-C0B8-4159-B35B-CBC667BDFEDF}" destId="{8AAFB2A4-DCC8-44E6-8777-1FFD82DB3164}" srcOrd="0" destOrd="0" presId="urn:microsoft.com/office/officeart/2005/8/layout/process5"/>
    <dgm:cxn modelId="{15890A26-085F-4241-8613-DD2A17044D48}" type="presOf" srcId="{68157A18-DF7E-4283-A611-8E5EF208A9EA}" destId="{CF0D053B-074E-4F2F-ACA1-E89B2A2B39D4}" srcOrd="0" destOrd="0" presId="urn:microsoft.com/office/officeart/2005/8/layout/process5"/>
    <dgm:cxn modelId="{9584A341-413E-4B36-BAC1-B98E1C5994F5}" type="presOf" srcId="{BE70E09C-50E2-4014-8E28-A931E4C77A3E}" destId="{71FE6D9A-C93F-44FA-AA08-5B79F81BDAB0}" srcOrd="0" destOrd="0" presId="urn:microsoft.com/office/officeart/2005/8/layout/process5"/>
    <dgm:cxn modelId="{B69DB247-77BE-4234-BC7C-789CA893E063}" type="presOf" srcId="{F45835E6-D841-45AE-885D-9849BDCF708E}" destId="{14DC1E37-9520-478D-8AE7-F5CEA0916D77}" srcOrd="0" destOrd="0" presId="urn:microsoft.com/office/officeart/2005/8/layout/process5"/>
    <dgm:cxn modelId="{A9A6D575-F8F9-420D-A7E3-05E0DE515BD9}" srcId="{F45835E6-D841-45AE-885D-9849BDCF708E}" destId="{68157A18-DF7E-4283-A611-8E5EF208A9EA}" srcOrd="2" destOrd="0" parTransId="{18FD6A48-37CB-4906-B5AD-AD3B04DDB5D2}" sibTransId="{D635E547-F223-4063-9166-E88AE69F9036}"/>
    <dgm:cxn modelId="{3592B783-43E3-4D74-B945-FDE0880535E1}" type="presOf" srcId="{7CEAA5C4-139C-4B20-A4FC-EFA1620226B9}" destId="{E766D4CA-3788-40D4-9B57-95EC1AE79761}" srcOrd="1" destOrd="0" presId="urn:microsoft.com/office/officeart/2005/8/layout/process5"/>
    <dgm:cxn modelId="{4CFEB497-45A8-4DDB-A54D-0010AF42B3D9}" srcId="{F45835E6-D841-45AE-885D-9849BDCF708E}" destId="{BE70E09C-50E2-4014-8E28-A931E4C77A3E}" srcOrd="0" destOrd="0" parTransId="{03EE3F88-F64E-4EC1-884D-EBB0EAE97587}" sibTransId="{7CEAA5C4-139C-4B20-A4FC-EFA1620226B9}"/>
    <dgm:cxn modelId="{30C0CBA3-4188-4468-AB23-5766F5995AC5}" type="presOf" srcId="{8D7E547E-C0B8-4159-B35B-CBC667BDFEDF}" destId="{AFB8919F-BB99-49C5-966D-6929A87E0355}" srcOrd="1" destOrd="0" presId="urn:microsoft.com/office/officeart/2005/8/layout/process5"/>
    <dgm:cxn modelId="{5340C6C1-A013-4D09-AF0D-7C9DCF6750E1}" type="presOf" srcId="{7CEAA5C4-139C-4B20-A4FC-EFA1620226B9}" destId="{96786605-C612-4F60-94F4-37254EC18341}" srcOrd="0" destOrd="0" presId="urn:microsoft.com/office/officeart/2005/8/layout/process5"/>
    <dgm:cxn modelId="{781716C2-ED5B-4413-BFB9-5F191BC0B9B1}" type="presOf" srcId="{4F704515-1853-4CD0-8F72-4C864D96F880}" destId="{B8C33797-87BC-4132-AECB-436BF55466AE}" srcOrd="0" destOrd="0" presId="urn:microsoft.com/office/officeart/2005/8/layout/process5"/>
    <dgm:cxn modelId="{B5D0F3E7-B502-4235-86C0-C631C054C4B9}" srcId="{F45835E6-D841-45AE-885D-9849BDCF708E}" destId="{4F704515-1853-4CD0-8F72-4C864D96F880}" srcOrd="1" destOrd="0" parTransId="{D05EB6FA-2B27-4F25-98AB-284EF1318585}" sibTransId="{8D7E547E-C0B8-4159-B35B-CBC667BDFEDF}"/>
    <dgm:cxn modelId="{01CF8679-1D72-4D0B-B092-2699E88004B7}" type="presParOf" srcId="{14DC1E37-9520-478D-8AE7-F5CEA0916D77}" destId="{71FE6D9A-C93F-44FA-AA08-5B79F81BDAB0}" srcOrd="0" destOrd="0" presId="urn:microsoft.com/office/officeart/2005/8/layout/process5"/>
    <dgm:cxn modelId="{53F4CBC5-C3A6-4DEE-A3F0-1CE333AA41B4}" type="presParOf" srcId="{14DC1E37-9520-478D-8AE7-F5CEA0916D77}" destId="{96786605-C612-4F60-94F4-37254EC18341}" srcOrd="1" destOrd="0" presId="urn:microsoft.com/office/officeart/2005/8/layout/process5"/>
    <dgm:cxn modelId="{4623EA5F-E5CE-4BF2-B8CD-4748CCA9226E}" type="presParOf" srcId="{96786605-C612-4F60-94F4-37254EC18341}" destId="{E766D4CA-3788-40D4-9B57-95EC1AE79761}" srcOrd="0" destOrd="0" presId="urn:microsoft.com/office/officeart/2005/8/layout/process5"/>
    <dgm:cxn modelId="{C7864AA5-3ED3-4AEC-BEEF-89FC6A2EFF6A}" type="presParOf" srcId="{14DC1E37-9520-478D-8AE7-F5CEA0916D77}" destId="{B8C33797-87BC-4132-AECB-436BF55466AE}" srcOrd="2" destOrd="0" presId="urn:microsoft.com/office/officeart/2005/8/layout/process5"/>
    <dgm:cxn modelId="{78E959E1-8C65-46C6-83E1-927E67A62485}" type="presParOf" srcId="{14DC1E37-9520-478D-8AE7-F5CEA0916D77}" destId="{8AAFB2A4-DCC8-44E6-8777-1FFD82DB3164}" srcOrd="3" destOrd="0" presId="urn:microsoft.com/office/officeart/2005/8/layout/process5"/>
    <dgm:cxn modelId="{93C90014-7993-4A97-BB2B-FF441793C7FB}" type="presParOf" srcId="{8AAFB2A4-DCC8-44E6-8777-1FFD82DB3164}" destId="{AFB8919F-BB99-49C5-966D-6929A87E0355}" srcOrd="0" destOrd="0" presId="urn:microsoft.com/office/officeart/2005/8/layout/process5"/>
    <dgm:cxn modelId="{A75AA4F8-521B-4302-9F22-4467FBC98176}" type="presParOf" srcId="{14DC1E37-9520-478D-8AE7-F5CEA0916D77}" destId="{CF0D053B-074E-4F2F-ACA1-E89B2A2B39D4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06AC68-C3A6-45B7-B2B2-195517BFEA65}">
      <dsp:nvSpPr>
        <dsp:cNvPr id="0" name=""/>
        <dsp:cNvSpPr/>
      </dsp:nvSpPr>
      <dsp:spPr>
        <a:xfrm>
          <a:off x="0" y="1804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D2FE9B-C3B2-47FF-9DF1-59C0BB119C5F}">
      <dsp:nvSpPr>
        <dsp:cNvPr id="0" name=""/>
        <dsp:cNvSpPr/>
      </dsp:nvSpPr>
      <dsp:spPr>
        <a:xfrm>
          <a:off x="232579" y="174797"/>
          <a:ext cx="422872" cy="4228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39AFC-BFF7-410E-B31E-376D578BEE81}">
      <dsp:nvSpPr>
        <dsp:cNvPr id="0" name=""/>
        <dsp:cNvSpPr/>
      </dsp:nvSpPr>
      <dsp:spPr>
        <a:xfrm>
          <a:off x="888032" y="1804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Opportunity to put connected learning framework into practice</a:t>
          </a:r>
        </a:p>
      </dsp:txBody>
      <dsp:txXfrm>
        <a:off x="888032" y="1804"/>
        <a:ext cx="5618271" cy="768859"/>
      </dsp:txXfrm>
    </dsp:sp>
    <dsp:sp modelId="{C5708C9F-F11A-4C93-82A7-71F978D67B41}">
      <dsp:nvSpPr>
        <dsp:cNvPr id="0" name=""/>
        <dsp:cNvSpPr/>
      </dsp:nvSpPr>
      <dsp:spPr>
        <a:xfrm>
          <a:off x="0" y="962878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80023-BFC0-4FEA-9513-C1FE029370BA}">
      <dsp:nvSpPr>
        <dsp:cNvPr id="0" name=""/>
        <dsp:cNvSpPr/>
      </dsp:nvSpPr>
      <dsp:spPr>
        <a:xfrm>
          <a:off x="232579" y="1135872"/>
          <a:ext cx="422872" cy="4228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37FDE-8FA4-4271-8670-62CF7A7A5954}">
      <dsp:nvSpPr>
        <dsp:cNvPr id="0" name=""/>
        <dsp:cNvSpPr/>
      </dsp:nvSpPr>
      <dsp:spPr>
        <a:xfrm>
          <a:off x="888032" y="962878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Must address the 6 principles of connected learning</a:t>
          </a:r>
        </a:p>
      </dsp:txBody>
      <dsp:txXfrm>
        <a:off x="888032" y="962878"/>
        <a:ext cx="5618271" cy="768859"/>
      </dsp:txXfrm>
    </dsp:sp>
    <dsp:sp modelId="{901A107A-4B16-467C-8DEA-7CF178431EC4}">
      <dsp:nvSpPr>
        <dsp:cNvPr id="0" name=""/>
        <dsp:cNvSpPr/>
      </dsp:nvSpPr>
      <dsp:spPr>
        <a:xfrm>
          <a:off x="0" y="1923953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966DEE-F316-406F-9E6B-24CF90EFD6A7}">
      <dsp:nvSpPr>
        <dsp:cNvPr id="0" name=""/>
        <dsp:cNvSpPr/>
      </dsp:nvSpPr>
      <dsp:spPr>
        <a:xfrm>
          <a:off x="232579" y="2096946"/>
          <a:ext cx="422872" cy="4228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F3638-2C0B-46DE-A764-567F7D140F51}">
      <dsp:nvSpPr>
        <dsp:cNvPr id="0" name=""/>
        <dsp:cNvSpPr/>
      </dsp:nvSpPr>
      <dsp:spPr>
        <a:xfrm>
          <a:off x="888032" y="1923953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Target tweens and teens (ages 11-18)</a:t>
          </a:r>
        </a:p>
      </dsp:txBody>
      <dsp:txXfrm>
        <a:off x="888032" y="1923953"/>
        <a:ext cx="5618271" cy="768859"/>
      </dsp:txXfrm>
    </dsp:sp>
    <dsp:sp modelId="{C09D2788-4427-4551-86C0-CCF86261B37B}">
      <dsp:nvSpPr>
        <dsp:cNvPr id="0" name=""/>
        <dsp:cNvSpPr/>
      </dsp:nvSpPr>
      <dsp:spPr>
        <a:xfrm>
          <a:off x="0" y="2885027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C49F45-1186-493F-AE2F-00D267815189}">
      <dsp:nvSpPr>
        <dsp:cNvPr id="0" name=""/>
        <dsp:cNvSpPr/>
      </dsp:nvSpPr>
      <dsp:spPr>
        <a:xfrm>
          <a:off x="232579" y="3058020"/>
          <a:ext cx="422872" cy="4228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0909EB-4CCE-41EB-827B-1DD403D13EB0}">
      <dsp:nvSpPr>
        <dsp:cNvPr id="0" name=""/>
        <dsp:cNvSpPr/>
      </dsp:nvSpPr>
      <dsp:spPr>
        <a:xfrm>
          <a:off x="888032" y="2885027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Consider how this project provides equity for underserved youth</a:t>
          </a:r>
        </a:p>
      </dsp:txBody>
      <dsp:txXfrm>
        <a:off x="888032" y="2885027"/>
        <a:ext cx="5618271" cy="768859"/>
      </dsp:txXfrm>
    </dsp:sp>
    <dsp:sp modelId="{49459B30-9597-4271-B133-F3C4902D9E1C}">
      <dsp:nvSpPr>
        <dsp:cNvPr id="0" name=""/>
        <dsp:cNvSpPr/>
      </dsp:nvSpPr>
      <dsp:spPr>
        <a:xfrm>
          <a:off x="0" y="3846101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CA9B6-F046-4354-BA61-C4CE85AD399C}">
      <dsp:nvSpPr>
        <dsp:cNvPr id="0" name=""/>
        <dsp:cNvSpPr/>
      </dsp:nvSpPr>
      <dsp:spPr>
        <a:xfrm>
          <a:off x="232579" y="4019095"/>
          <a:ext cx="422872" cy="42287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5E32F3-D590-488E-9618-7B080F90D7E0}">
      <dsp:nvSpPr>
        <dsp:cNvPr id="0" name=""/>
        <dsp:cNvSpPr/>
      </dsp:nvSpPr>
      <dsp:spPr>
        <a:xfrm>
          <a:off x="888032" y="3846101"/>
          <a:ext cx="5618271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Educators (learning opportunities) may be hired; performers (entertainment) may not be hired</a:t>
          </a:r>
        </a:p>
      </dsp:txBody>
      <dsp:txXfrm>
        <a:off x="888032" y="3846101"/>
        <a:ext cx="5618271" cy="768859"/>
      </dsp:txXfrm>
    </dsp:sp>
    <dsp:sp modelId="{304F8C5A-8AAE-455D-AA74-D359FB0032B7}">
      <dsp:nvSpPr>
        <dsp:cNvPr id="0" name=""/>
        <dsp:cNvSpPr/>
      </dsp:nvSpPr>
      <dsp:spPr>
        <a:xfrm>
          <a:off x="0" y="4807176"/>
          <a:ext cx="6506304" cy="76885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3FDE3E-ABA2-41E8-AB95-31224973915D}">
      <dsp:nvSpPr>
        <dsp:cNvPr id="0" name=""/>
        <dsp:cNvSpPr/>
      </dsp:nvSpPr>
      <dsp:spPr>
        <a:xfrm>
          <a:off x="232579" y="4980169"/>
          <a:ext cx="422872" cy="42287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D99114-E516-4ADC-9A58-C5E4B34BAB55}">
      <dsp:nvSpPr>
        <dsp:cNvPr id="0" name=""/>
        <dsp:cNvSpPr/>
      </dsp:nvSpPr>
      <dsp:spPr>
        <a:xfrm>
          <a:off x="888032" y="4807176"/>
          <a:ext cx="2927836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Grant funds may not be used for:</a:t>
          </a:r>
        </a:p>
      </dsp:txBody>
      <dsp:txXfrm>
        <a:off x="888032" y="4807176"/>
        <a:ext cx="2927836" cy="768859"/>
      </dsp:txXfrm>
    </dsp:sp>
    <dsp:sp modelId="{D4BEA0E5-D44D-45B8-AFA9-1FA69F069BFF}">
      <dsp:nvSpPr>
        <dsp:cNvPr id="0" name=""/>
        <dsp:cNvSpPr/>
      </dsp:nvSpPr>
      <dsp:spPr>
        <a:xfrm>
          <a:off x="3815869" y="4807176"/>
          <a:ext cx="2690434" cy="768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71" tIns="81371" rIns="81371" bIns="81371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Food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Prizes/incentives</a:t>
          </a:r>
        </a:p>
      </dsp:txBody>
      <dsp:txXfrm>
        <a:off x="3815869" y="4807176"/>
        <a:ext cx="2690434" cy="7688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3AD75-4C4E-4A86-9D4F-A1DDC32629DB}">
      <dsp:nvSpPr>
        <dsp:cNvPr id="0" name=""/>
        <dsp:cNvSpPr/>
      </dsp:nvSpPr>
      <dsp:spPr>
        <a:xfrm>
          <a:off x="0" y="96539"/>
          <a:ext cx="2391477" cy="14348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b="0" u="sng" kern="1200" baseline="0" dirty="0"/>
            <a:t>Interests</a:t>
          </a:r>
          <a:endParaRPr lang="en-US" sz="2900" b="1" kern="1200" dirty="0">
            <a:latin typeface="Franklin Gothic Book"/>
          </a:endParaRPr>
        </a:p>
      </dsp:txBody>
      <dsp:txXfrm>
        <a:off x="0" y="96539"/>
        <a:ext cx="2391477" cy="1434886"/>
      </dsp:txXfrm>
    </dsp:sp>
    <dsp:sp modelId="{0C74C190-370B-4DC2-9AE8-470DEDA31AD8}">
      <dsp:nvSpPr>
        <dsp:cNvPr id="0" name=""/>
        <dsp:cNvSpPr/>
      </dsp:nvSpPr>
      <dsp:spPr>
        <a:xfrm>
          <a:off x="2630625" y="96539"/>
          <a:ext cx="2391477" cy="143488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u="sng" kern="1200" dirty="0">
              <a:latin typeface="Franklin Gothic Book"/>
            </a:rPr>
            <a:t>Relationships</a:t>
          </a:r>
        </a:p>
      </dsp:txBody>
      <dsp:txXfrm>
        <a:off x="2630625" y="96539"/>
        <a:ext cx="2391477" cy="1434886"/>
      </dsp:txXfrm>
    </dsp:sp>
    <dsp:sp modelId="{6AA8E07C-B6D1-4502-886C-C16C039D0377}">
      <dsp:nvSpPr>
        <dsp:cNvPr id="0" name=""/>
        <dsp:cNvSpPr/>
      </dsp:nvSpPr>
      <dsp:spPr>
        <a:xfrm>
          <a:off x="5261250" y="96539"/>
          <a:ext cx="2391477" cy="143488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u="sng" kern="1200" dirty="0">
              <a:latin typeface="Franklin Gothic Book"/>
            </a:rPr>
            <a:t>Opportunities</a:t>
          </a:r>
        </a:p>
      </dsp:txBody>
      <dsp:txXfrm>
        <a:off x="5261250" y="96539"/>
        <a:ext cx="2391477" cy="1434886"/>
      </dsp:txXfrm>
    </dsp:sp>
    <dsp:sp modelId="{DFED88AB-7196-49C2-81BC-73A9C14F238D}">
      <dsp:nvSpPr>
        <dsp:cNvPr id="0" name=""/>
        <dsp:cNvSpPr/>
      </dsp:nvSpPr>
      <dsp:spPr>
        <a:xfrm>
          <a:off x="0" y="1770573"/>
          <a:ext cx="2391477" cy="143488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u="sng" kern="1200" baseline="0" dirty="0"/>
            <a:t>Production-Centered</a:t>
          </a:r>
          <a:endParaRPr lang="en-US" sz="2900" kern="1200" dirty="0"/>
        </a:p>
      </dsp:txBody>
      <dsp:txXfrm>
        <a:off x="0" y="1770573"/>
        <a:ext cx="2391477" cy="1434886"/>
      </dsp:txXfrm>
    </dsp:sp>
    <dsp:sp modelId="{A3816953-BED9-4576-A0B4-43812E0A1AE3}">
      <dsp:nvSpPr>
        <dsp:cNvPr id="0" name=""/>
        <dsp:cNvSpPr/>
      </dsp:nvSpPr>
      <dsp:spPr>
        <a:xfrm>
          <a:off x="2630625" y="1770573"/>
          <a:ext cx="2391477" cy="143488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/>
            <a:t> </a:t>
          </a:r>
          <a:r>
            <a:rPr lang="en-US" sz="2900" u="sng" kern="1200" baseline="0" dirty="0"/>
            <a:t>Shared Purpose</a:t>
          </a:r>
          <a:endParaRPr lang="en-US" sz="2900" kern="1200" dirty="0"/>
        </a:p>
      </dsp:txBody>
      <dsp:txXfrm>
        <a:off x="2630625" y="1770573"/>
        <a:ext cx="2391477" cy="1434886"/>
      </dsp:txXfrm>
    </dsp:sp>
    <dsp:sp modelId="{67E9884D-7314-48C7-ACB6-F1E8CF017B6C}">
      <dsp:nvSpPr>
        <dsp:cNvPr id="0" name=""/>
        <dsp:cNvSpPr/>
      </dsp:nvSpPr>
      <dsp:spPr>
        <a:xfrm>
          <a:off x="5261250" y="1770573"/>
          <a:ext cx="2391477" cy="14348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u="sng" kern="1200" baseline="0" dirty="0"/>
            <a:t>Openly Networked</a:t>
          </a:r>
          <a:endParaRPr lang="en-US" sz="2900" kern="1200" dirty="0"/>
        </a:p>
      </dsp:txBody>
      <dsp:txXfrm>
        <a:off x="5261250" y="1770573"/>
        <a:ext cx="2391477" cy="1434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817005-2978-476E-A530-ED6C6F393C87}">
      <dsp:nvSpPr>
        <dsp:cNvPr id="0" name=""/>
        <dsp:cNvSpPr/>
      </dsp:nvSpPr>
      <dsp:spPr>
        <a:xfrm>
          <a:off x="0" y="323086"/>
          <a:ext cx="8742981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552" tIns="270764" rIns="67855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Used Teenage Engineering </a:t>
          </a:r>
          <a:r>
            <a:rPr lang="en-US" sz="1800" kern="1200"/>
            <a:t>Pocket Operators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Facilitated by a staff member with sound engineering background</a:t>
          </a:r>
        </a:p>
      </dsp:txBody>
      <dsp:txXfrm>
        <a:off x="0" y="323086"/>
        <a:ext cx="8742981" cy="921375"/>
      </dsp:txXfrm>
    </dsp:sp>
    <dsp:sp modelId="{87AE76F7-979C-4C6A-AB7C-8039CB60F8B0}">
      <dsp:nvSpPr>
        <dsp:cNvPr id="0" name=""/>
        <dsp:cNvSpPr/>
      </dsp:nvSpPr>
      <dsp:spPr>
        <a:xfrm>
          <a:off x="437149" y="41427"/>
          <a:ext cx="6120086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25" tIns="0" rIns="2313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Beat Making at the Tiverton Public Library</a:t>
          </a:r>
        </a:p>
      </dsp:txBody>
      <dsp:txXfrm>
        <a:off x="455883" y="60161"/>
        <a:ext cx="6082618" cy="346292"/>
      </dsp:txXfrm>
    </dsp:sp>
    <dsp:sp modelId="{40395A88-388D-4D70-AD7F-06AA8B458258}">
      <dsp:nvSpPr>
        <dsp:cNvPr id="0" name=""/>
        <dsp:cNvSpPr/>
      </dsp:nvSpPr>
      <dsp:spPr>
        <a:xfrm>
          <a:off x="0" y="1416762"/>
          <a:ext cx="8742981" cy="167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552" tIns="270764" rIns="67855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5-week career exploration project in conjunction with the Comprehensive Community Action Program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Participants created a multimedia project highlighting the arts, culture and history of West Warwick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hlinkClick xmlns:r="http://schemas.openxmlformats.org/officeDocument/2006/relationships" r:id="rId1"/>
            </a:rPr>
            <a:t>https://tinyurl.com/yxa28mrw</a:t>
          </a:r>
          <a:endParaRPr lang="en-US" sz="1800" kern="1200" dirty="0"/>
        </a:p>
      </dsp:txBody>
      <dsp:txXfrm>
        <a:off x="0" y="1416762"/>
        <a:ext cx="8742981" cy="1678950"/>
      </dsp:txXfrm>
    </dsp:sp>
    <dsp:sp modelId="{52243363-592C-4213-8E75-93ED63E7DB4F}">
      <dsp:nvSpPr>
        <dsp:cNvPr id="0" name=""/>
        <dsp:cNvSpPr/>
      </dsp:nvSpPr>
      <dsp:spPr>
        <a:xfrm>
          <a:off x="437149" y="1224882"/>
          <a:ext cx="6120086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25" tIns="0" rIns="2313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Discover West Warwick at the West Warwick Public Library</a:t>
          </a:r>
        </a:p>
      </dsp:txBody>
      <dsp:txXfrm>
        <a:off x="455883" y="1243616"/>
        <a:ext cx="6082618" cy="346292"/>
      </dsp:txXfrm>
    </dsp:sp>
    <dsp:sp modelId="{AD9669E3-DE78-44C6-AD4C-0D9AEF225DF4}">
      <dsp:nvSpPr>
        <dsp:cNvPr id="0" name=""/>
        <dsp:cNvSpPr/>
      </dsp:nvSpPr>
      <dsp:spPr>
        <a:xfrm>
          <a:off x="0" y="3357792"/>
          <a:ext cx="8742981" cy="1187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552" tIns="270764" rIns="67855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Converted a school library office into a multimedia production studio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Students may use the studio independently or as part of a class project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hlinkClick xmlns:r="http://schemas.openxmlformats.org/officeDocument/2006/relationships" r:id="rId2"/>
            </a:rPr>
            <a:t>https://tinyurl.com/y6rby5a9</a:t>
          </a:r>
          <a:endParaRPr lang="en-US" sz="1800" kern="1200" dirty="0"/>
        </a:p>
      </dsp:txBody>
      <dsp:txXfrm>
        <a:off x="0" y="3357792"/>
        <a:ext cx="8742981" cy="1187550"/>
      </dsp:txXfrm>
    </dsp:sp>
    <dsp:sp modelId="{F5CC9597-BF1E-4E8B-9F08-98492848D52D}">
      <dsp:nvSpPr>
        <dsp:cNvPr id="0" name=""/>
        <dsp:cNvSpPr/>
      </dsp:nvSpPr>
      <dsp:spPr>
        <a:xfrm>
          <a:off x="437149" y="3165912"/>
          <a:ext cx="6120086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25" tIns="0" rIns="231325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Library Media Production Lab at East Greenwich High School</a:t>
          </a:r>
        </a:p>
      </dsp:txBody>
      <dsp:txXfrm>
        <a:off x="455883" y="3184646"/>
        <a:ext cx="6082618" cy="346292"/>
      </dsp:txXfrm>
    </dsp:sp>
    <dsp:sp modelId="{B206D859-48C5-461B-BC6E-C0850CA124C3}">
      <dsp:nvSpPr>
        <dsp:cNvPr id="0" name=""/>
        <dsp:cNvSpPr/>
      </dsp:nvSpPr>
      <dsp:spPr>
        <a:xfrm>
          <a:off x="0" y="4807422"/>
          <a:ext cx="8742981" cy="167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8552" tIns="270764" rIns="678552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Driven by youth interests while focusing on work readiness and 21st-century skills development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Four programs: data analytics, hospitality/tourism/marketing, coding, and culinary arts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hlinkClick xmlns:r="http://schemas.openxmlformats.org/officeDocument/2006/relationships" r:id="rId3"/>
            </a:rPr>
            <a:t>https://www.provlib.org/teen-squad-overview/</a:t>
          </a:r>
          <a:endParaRPr lang="en-US" sz="1800" kern="1200" dirty="0"/>
        </a:p>
      </dsp:txBody>
      <dsp:txXfrm>
        <a:off x="0" y="4807422"/>
        <a:ext cx="8742981" cy="1678950"/>
      </dsp:txXfrm>
    </dsp:sp>
    <dsp:sp modelId="{600FAEEE-D49F-44DC-AB42-E3BBF952F7D2}">
      <dsp:nvSpPr>
        <dsp:cNvPr id="0" name=""/>
        <dsp:cNvSpPr/>
      </dsp:nvSpPr>
      <dsp:spPr>
        <a:xfrm>
          <a:off x="437149" y="4615542"/>
          <a:ext cx="6120086" cy="383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1325" tIns="0" rIns="231325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Teen Squad at the Providence Public Library</a:t>
          </a:r>
        </a:p>
      </dsp:txBody>
      <dsp:txXfrm>
        <a:off x="455883" y="4634276"/>
        <a:ext cx="6082618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ECE8B-8808-42B6-BCFC-DF69D597E0B8}">
      <dsp:nvSpPr>
        <dsp:cNvPr id="0" name=""/>
        <dsp:cNvSpPr/>
      </dsp:nvSpPr>
      <dsp:spPr>
        <a:xfrm rot="5400000">
          <a:off x="7100579" y="-2955056"/>
          <a:ext cx="984929" cy="7146394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baseline="0" dirty="0"/>
            <a:t>Youth learn through interactions with their peers, community, adults and technology</a:t>
          </a:r>
          <a:endParaRPr lang="en-US" sz="20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baseline="0" dirty="0"/>
            <a:t>HOMAGO (Hanging Out, Messing Around, and </a:t>
          </a:r>
          <a:r>
            <a:rPr lang="en-US" sz="1800" i="1" kern="1200" baseline="0" dirty="0" err="1"/>
            <a:t>Geeking</a:t>
          </a:r>
          <a:r>
            <a:rPr lang="en-US" sz="1800" i="1" kern="1200" baseline="0" dirty="0"/>
            <a:t> Out), coined by researcher Mimi Ito</a:t>
          </a:r>
          <a:endParaRPr lang="en-US" sz="1800" kern="1200" dirty="0"/>
        </a:p>
      </dsp:txBody>
      <dsp:txXfrm rot="-5400000">
        <a:off x="4019847" y="173756"/>
        <a:ext cx="7098314" cy="888769"/>
      </dsp:txXfrm>
    </dsp:sp>
    <dsp:sp modelId="{AD9787CA-5755-4D17-A9F4-C5BC990CEFF1}">
      <dsp:nvSpPr>
        <dsp:cNvPr id="0" name=""/>
        <dsp:cNvSpPr/>
      </dsp:nvSpPr>
      <dsp:spPr>
        <a:xfrm>
          <a:off x="0" y="2559"/>
          <a:ext cx="4019846" cy="12311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baseline="0" dirty="0"/>
            <a:t>Informal Learning</a:t>
          </a:r>
          <a:endParaRPr lang="en-US" sz="3700" kern="1200" dirty="0"/>
        </a:p>
      </dsp:txBody>
      <dsp:txXfrm>
        <a:off x="60100" y="62659"/>
        <a:ext cx="3899646" cy="1110961"/>
      </dsp:txXfrm>
    </dsp:sp>
    <dsp:sp modelId="{24797E97-8A35-4C62-A806-1DD544649CA7}">
      <dsp:nvSpPr>
        <dsp:cNvPr id="0" name=""/>
        <dsp:cNvSpPr/>
      </dsp:nvSpPr>
      <dsp:spPr>
        <a:xfrm rot="5400000">
          <a:off x="7100579" y="-1662336"/>
          <a:ext cx="984929" cy="7146394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i="1" kern="1200" dirty="0"/>
            <a:t>Not all youth have access to tools and technology to compete in the workforce or even in school</a:t>
          </a:r>
          <a:endParaRPr lang="en-US" sz="19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Times New Roman" panose="02020603050405020304" pitchFamily="18" charset="0"/>
            <a:buChar char="•"/>
          </a:pPr>
          <a:r>
            <a:rPr lang="en-US" sz="1800" i="1" kern="1200" dirty="0"/>
            <a:t>Out-of-school enrichment activities aren’t accessible to all</a:t>
          </a:r>
          <a:endParaRPr lang="en-US" sz="1800" kern="1200" dirty="0"/>
        </a:p>
      </dsp:txBody>
      <dsp:txXfrm rot="-5400000">
        <a:off x="4019847" y="1466476"/>
        <a:ext cx="7098314" cy="888769"/>
      </dsp:txXfrm>
    </dsp:sp>
    <dsp:sp modelId="{C13B344A-4F6C-441D-B7DC-E5E092B1DC73}">
      <dsp:nvSpPr>
        <dsp:cNvPr id="0" name=""/>
        <dsp:cNvSpPr/>
      </dsp:nvSpPr>
      <dsp:spPr>
        <a:xfrm>
          <a:off x="0" y="1295279"/>
          <a:ext cx="4019846" cy="123116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baseline="0" dirty="0"/>
            <a:t>Equity</a:t>
          </a:r>
          <a:endParaRPr lang="en-US" sz="3700" kern="1200" dirty="0"/>
        </a:p>
      </dsp:txBody>
      <dsp:txXfrm>
        <a:off x="60100" y="1355379"/>
        <a:ext cx="3899646" cy="1110961"/>
      </dsp:txXfrm>
    </dsp:sp>
    <dsp:sp modelId="{80720A67-6A24-4294-B170-1DFA4E640048}">
      <dsp:nvSpPr>
        <dsp:cNvPr id="0" name=""/>
        <dsp:cNvSpPr/>
      </dsp:nvSpPr>
      <dsp:spPr>
        <a:xfrm rot="5400000">
          <a:off x="7100579" y="-369617"/>
          <a:ext cx="984929" cy="714639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baseline="0" dirty="0"/>
            <a:t>Community organizations, businesses, and individuals have knowledge, skills, and resources to build youth workforce development</a:t>
          </a:r>
          <a:endParaRPr lang="en-US" sz="2000" kern="1200" dirty="0"/>
        </a:p>
      </dsp:txBody>
      <dsp:txXfrm rot="-5400000">
        <a:off x="4019847" y="2759195"/>
        <a:ext cx="7098314" cy="888769"/>
      </dsp:txXfrm>
    </dsp:sp>
    <dsp:sp modelId="{FFB4A89D-543D-4018-A5D7-A939EA5C86D7}">
      <dsp:nvSpPr>
        <dsp:cNvPr id="0" name=""/>
        <dsp:cNvSpPr/>
      </dsp:nvSpPr>
      <dsp:spPr>
        <a:xfrm>
          <a:off x="0" y="2587999"/>
          <a:ext cx="4019846" cy="123116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baseline="0"/>
            <a:t>Connections</a:t>
          </a:r>
          <a:endParaRPr lang="en-US" sz="3700" kern="1200"/>
        </a:p>
      </dsp:txBody>
      <dsp:txXfrm>
        <a:off x="60100" y="2648099"/>
        <a:ext cx="3899646" cy="1110961"/>
      </dsp:txXfrm>
    </dsp:sp>
    <dsp:sp modelId="{C0AA8DA0-D878-4683-BCCE-3D57D1BAD2B1}">
      <dsp:nvSpPr>
        <dsp:cNvPr id="0" name=""/>
        <dsp:cNvSpPr/>
      </dsp:nvSpPr>
      <dsp:spPr>
        <a:xfrm rot="5400000">
          <a:off x="7100579" y="923102"/>
          <a:ext cx="984929" cy="714639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i="1" kern="1200" baseline="0" dirty="0"/>
            <a:t>Libraries already leverage relationships (among peers and adult mentors) and youth interest to inform the design and implementation of youth programs and services</a:t>
          </a:r>
          <a:endParaRPr lang="en-US" sz="2000" kern="1200" dirty="0"/>
        </a:p>
      </dsp:txBody>
      <dsp:txXfrm rot="-5400000">
        <a:off x="4019847" y="4051914"/>
        <a:ext cx="7098314" cy="888769"/>
      </dsp:txXfrm>
    </dsp:sp>
    <dsp:sp modelId="{D9252A76-9F46-4E8E-8898-88D4F30F536F}">
      <dsp:nvSpPr>
        <dsp:cNvPr id="0" name=""/>
        <dsp:cNvSpPr/>
      </dsp:nvSpPr>
      <dsp:spPr>
        <a:xfrm>
          <a:off x="0" y="3880718"/>
          <a:ext cx="4019846" cy="123116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baseline="0"/>
            <a:t>You’re already doing it!</a:t>
          </a:r>
          <a:endParaRPr lang="en-US" sz="3700" kern="1200"/>
        </a:p>
      </dsp:txBody>
      <dsp:txXfrm>
        <a:off x="60100" y="3940818"/>
        <a:ext cx="3899646" cy="111096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F5A80-59CD-44E0-A64A-64611D6CBB4E}">
      <dsp:nvSpPr>
        <dsp:cNvPr id="0" name=""/>
        <dsp:cNvSpPr/>
      </dsp:nvSpPr>
      <dsp:spPr>
        <a:xfrm>
          <a:off x="1163" y="803174"/>
          <a:ext cx="2482144" cy="14892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Using the sticky notes, write down as many project ideas that come to mind</a:t>
          </a:r>
          <a:endParaRPr lang="en-US" sz="2000" kern="1200"/>
        </a:p>
      </dsp:txBody>
      <dsp:txXfrm>
        <a:off x="44783" y="846794"/>
        <a:ext cx="2394904" cy="1402046"/>
      </dsp:txXfrm>
    </dsp:sp>
    <dsp:sp modelId="{24FC6C54-656D-4341-8D29-734E950DD43B}">
      <dsp:nvSpPr>
        <dsp:cNvPr id="0" name=""/>
        <dsp:cNvSpPr/>
      </dsp:nvSpPr>
      <dsp:spPr>
        <a:xfrm>
          <a:off x="2701737" y="1240032"/>
          <a:ext cx="526214" cy="615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2701737" y="1363146"/>
        <a:ext cx="368350" cy="369343"/>
      </dsp:txXfrm>
    </dsp:sp>
    <dsp:sp modelId="{912ED7EA-D2DF-44EE-BE07-A0B2EC6943DC}">
      <dsp:nvSpPr>
        <dsp:cNvPr id="0" name=""/>
        <dsp:cNvSpPr/>
      </dsp:nvSpPr>
      <dsp:spPr>
        <a:xfrm>
          <a:off x="3476166" y="803174"/>
          <a:ext cx="2482144" cy="14892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One idea per sticky noted</a:t>
          </a:r>
          <a:endParaRPr lang="en-US" sz="2000" kern="1200"/>
        </a:p>
      </dsp:txBody>
      <dsp:txXfrm>
        <a:off x="3519786" y="846794"/>
        <a:ext cx="2394904" cy="1402046"/>
      </dsp:txXfrm>
    </dsp:sp>
    <dsp:sp modelId="{2E1C8CB4-0904-486C-813E-00709A1FA30A}">
      <dsp:nvSpPr>
        <dsp:cNvPr id="0" name=""/>
        <dsp:cNvSpPr/>
      </dsp:nvSpPr>
      <dsp:spPr>
        <a:xfrm rot="5400000">
          <a:off x="4454131" y="2466211"/>
          <a:ext cx="526214" cy="615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-5400000">
        <a:off x="4532567" y="2510889"/>
        <a:ext cx="369343" cy="368350"/>
      </dsp:txXfrm>
    </dsp:sp>
    <dsp:sp modelId="{EFA9502B-DF29-4684-9FDA-612297C79700}">
      <dsp:nvSpPr>
        <dsp:cNvPr id="0" name=""/>
        <dsp:cNvSpPr/>
      </dsp:nvSpPr>
      <dsp:spPr>
        <a:xfrm>
          <a:off x="3476166" y="3285319"/>
          <a:ext cx="2482144" cy="14892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Sky is the limit!</a:t>
          </a:r>
          <a:endParaRPr lang="en-US" sz="2000" kern="1200"/>
        </a:p>
      </dsp:txBody>
      <dsp:txXfrm>
        <a:off x="3519786" y="3328939"/>
        <a:ext cx="2394904" cy="1402046"/>
      </dsp:txXfrm>
    </dsp:sp>
    <dsp:sp modelId="{A5C4EF76-7CBD-408A-8878-6B5459CD6BD8}">
      <dsp:nvSpPr>
        <dsp:cNvPr id="0" name=""/>
        <dsp:cNvSpPr/>
      </dsp:nvSpPr>
      <dsp:spPr>
        <a:xfrm rot="10800000">
          <a:off x="2731523" y="3722176"/>
          <a:ext cx="526214" cy="615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 rot="10800000">
        <a:off x="2889387" y="3845290"/>
        <a:ext cx="368350" cy="369343"/>
      </dsp:txXfrm>
    </dsp:sp>
    <dsp:sp modelId="{C87F9FAF-E046-4EB1-9127-835033A9EC47}">
      <dsp:nvSpPr>
        <dsp:cNvPr id="0" name=""/>
        <dsp:cNvSpPr/>
      </dsp:nvSpPr>
      <dsp:spPr>
        <a:xfrm>
          <a:off x="1163" y="3285319"/>
          <a:ext cx="2482144" cy="14892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baseline="0"/>
            <a:t>When time is called, take turns sharing each idea with the group</a:t>
          </a:r>
          <a:endParaRPr lang="en-US" sz="2000" kern="1200"/>
        </a:p>
      </dsp:txBody>
      <dsp:txXfrm>
        <a:off x="44783" y="3328939"/>
        <a:ext cx="2394904" cy="14020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FE6D9A-C93F-44FA-AA08-5B79F81BDAB0}">
      <dsp:nvSpPr>
        <dsp:cNvPr id="0" name=""/>
        <dsp:cNvSpPr/>
      </dsp:nvSpPr>
      <dsp:spPr>
        <a:xfrm>
          <a:off x="1163" y="803174"/>
          <a:ext cx="2482144" cy="14892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After sharing all ideas with your group, select one project idea that stands out</a:t>
          </a:r>
          <a:endParaRPr lang="en-US" sz="1900" kern="1200"/>
        </a:p>
      </dsp:txBody>
      <dsp:txXfrm>
        <a:off x="44783" y="846794"/>
        <a:ext cx="2394904" cy="1402046"/>
      </dsp:txXfrm>
    </dsp:sp>
    <dsp:sp modelId="{96786605-C612-4F60-94F4-37254EC18341}">
      <dsp:nvSpPr>
        <dsp:cNvPr id="0" name=""/>
        <dsp:cNvSpPr/>
      </dsp:nvSpPr>
      <dsp:spPr>
        <a:xfrm>
          <a:off x="2701737" y="1240032"/>
          <a:ext cx="526214" cy="61557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2701737" y="1363146"/>
        <a:ext cx="368350" cy="369343"/>
      </dsp:txXfrm>
    </dsp:sp>
    <dsp:sp modelId="{B8C33797-87BC-4132-AECB-436BF55466AE}">
      <dsp:nvSpPr>
        <dsp:cNvPr id="0" name=""/>
        <dsp:cNvSpPr/>
      </dsp:nvSpPr>
      <dsp:spPr>
        <a:xfrm>
          <a:off x="3476166" y="803174"/>
          <a:ext cx="2482144" cy="14892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Take a large piece of sticky paper and illustrate your idea</a:t>
          </a:r>
          <a:endParaRPr lang="en-US" sz="1900" kern="1200"/>
        </a:p>
      </dsp:txBody>
      <dsp:txXfrm>
        <a:off x="3519786" y="846794"/>
        <a:ext cx="2394904" cy="1402046"/>
      </dsp:txXfrm>
    </dsp:sp>
    <dsp:sp modelId="{8AAFB2A4-DCC8-44E6-8777-1FFD82DB3164}">
      <dsp:nvSpPr>
        <dsp:cNvPr id="0" name=""/>
        <dsp:cNvSpPr/>
      </dsp:nvSpPr>
      <dsp:spPr>
        <a:xfrm rot="5400000">
          <a:off x="4454131" y="2466211"/>
          <a:ext cx="526214" cy="615571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-5400000">
        <a:off x="4532567" y="2510889"/>
        <a:ext cx="369343" cy="368350"/>
      </dsp:txXfrm>
    </dsp:sp>
    <dsp:sp modelId="{CF0D053B-074E-4F2F-ACA1-E89B2A2B39D4}">
      <dsp:nvSpPr>
        <dsp:cNvPr id="0" name=""/>
        <dsp:cNvSpPr/>
      </dsp:nvSpPr>
      <dsp:spPr>
        <a:xfrm>
          <a:off x="3476166" y="3285319"/>
          <a:ext cx="2482144" cy="148928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in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baseline="0"/>
            <a:t>Infographic, comic, stick figures, icons, etc. – it’s all good!</a:t>
          </a:r>
          <a:endParaRPr lang="en-US" sz="1900" kern="1200"/>
        </a:p>
      </dsp:txBody>
      <dsp:txXfrm>
        <a:off x="3519786" y="3328939"/>
        <a:ext cx="2394904" cy="1402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onnectedlib.github.io/" TargetMode="External"/><Relationship Id="rId3" Type="http://schemas.openxmlformats.org/officeDocument/2006/relationships/hyperlink" Target="https://olis-ri.libguides.com/yart/T3" TargetMode="External"/><Relationship Id="rId7" Type="http://schemas.openxmlformats.org/officeDocument/2006/relationships/hyperlink" Target="https://clalliance.org/" TargetMode="External"/><Relationship Id="rId2" Type="http://schemas.openxmlformats.org/officeDocument/2006/relationships/hyperlink" Target="http://www.ala.org/yalsa/train-trainer-projec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ovlib.org/teen-squad-overview/" TargetMode="External"/><Relationship Id="rId5" Type="http://schemas.openxmlformats.org/officeDocument/2006/relationships/hyperlink" Target="https://tinyurl.com/y6rby5a9" TargetMode="External"/><Relationship Id="rId10" Type="http://schemas.openxmlformats.org/officeDocument/2006/relationships/hyperlink" Target="https://youmedia.org/" TargetMode="External"/><Relationship Id="rId4" Type="http://schemas.openxmlformats.org/officeDocument/2006/relationships/hyperlink" Target="https://tinyurl.com/yxa28mrw" TargetMode="External"/><Relationship Id="rId9" Type="http://schemas.openxmlformats.org/officeDocument/2006/relationships/hyperlink" Target="https://clrn.dmlhub.net/inde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FBqOgCssZ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C30DECA-E52C-4D56-96B9-718590A2E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A046A95-1E4D-4EAE-9146-822CF94F0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E94C9933-93E1-43FF-8BC2-8F0B7794D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B3AA8CBD-7A2E-4084-A09F-484D16658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FFCE761-3DCA-414F-8239-3374EED2F9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0000" y="1480930"/>
            <a:ext cx="9613900" cy="325432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4800" dirty="0"/>
              <a:t>2020 Summer Learning Grants</a:t>
            </a:r>
            <a:br>
              <a:rPr lang="en-US" sz="4800" dirty="0"/>
            </a:br>
            <a:r>
              <a:rPr lang="en-US" sz="3600" dirty="0"/>
              <a:t>Connected Learning Project Planning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126555-CD01-4FCC-BA7B-47B12BB8B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668" y="4804850"/>
            <a:ext cx="5957248" cy="1086237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dirty="0"/>
              <a:t>November 20, 2019</a:t>
            </a:r>
          </a:p>
        </p:txBody>
      </p:sp>
    </p:spTree>
    <p:extLst>
      <p:ext uri="{BB962C8B-B14F-4D97-AF65-F5344CB8AC3E}">
        <p14:creationId xmlns:p14="http://schemas.microsoft.com/office/powerpoint/2010/main" val="281504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0B61-E271-40E8-9580-A7A5EA08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Writing Your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5223A-933B-4B51-9284-1336A84BB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2100"/>
            <a:ext cx="9601200" cy="4826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Be sure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Clearly identify the age group and the challenge/need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Clearly outline the goal and purpose of the project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Clearly define how the target audience will benefit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Address inclusion, i.e. underserved youth, diverse populations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Define activities and methods for accomplishing the project’s purpose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Describe resources required, i.e. materials,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Describe which aspects of the project will be evaluated and how you will evaluate them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Identify the anticipated outputs and outcomes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Include a complete and reasonable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52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50B67B-C8A6-4882-832D-9CEE518B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2"/>
                </a:solidFill>
              </a:rPr>
              <a:t>Resources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8AEF-F0BB-4C5E-8EB2-361EFF7D0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2939" y="0"/>
            <a:ext cx="6571281" cy="6972300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r>
              <a:rPr lang="en-US" sz="2400" dirty="0"/>
              <a:t>YALSA Transforming Teen Services: A Train the Trainer Approach (T3)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http://www.ala.org/yalsa/train-trainer-project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OLIS T3 </a:t>
            </a:r>
            <a:r>
              <a:rPr lang="en-US" sz="2400" dirty="0" err="1"/>
              <a:t>LibGuide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https://olis-ri.libguides.com/yart/T3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West Warwick Public Library Discover West Warwick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https://tinyurl.com/yxa28mrw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East Greenwich High School Library Media Production Lab </a:t>
            </a:r>
            <a:r>
              <a:rPr lang="en-US" sz="2400" dirty="0" err="1"/>
              <a:t>LibGuide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5"/>
              </a:rPr>
              <a:t>https://tinyurl.com/y6rby5a9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Providence Public Library Teen Squad</a:t>
            </a:r>
          </a:p>
          <a:p>
            <a:pPr marL="0" indent="0">
              <a:buNone/>
            </a:pPr>
            <a:r>
              <a:rPr lang="en-US" sz="2400" dirty="0">
                <a:hlinkClick r:id="rId6"/>
              </a:rPr>
              <a:t>https://www.provlib.org/teen-squad-overview/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Connected Learning Alliance</a:t>
            </a:r>
          </a:p>
          <a:p>
            <a:pPr marL="0" indent="0">
              <a:buNone/>
            </a:pPr>
            <a:r>
              <a:rPr lang="en-US" sz="2400" dirty="0">
                <a:hlinkClick r:id="rId7"/>
              </a:rPr>
              <a:t>https://clalliance.org/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ConnectedLib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8"/>
              </a:rPr>
              <a:t>https://connectedlib.github.io/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Connected Learning Research Network</a:t>
            </a:r>
          </a:p>
          <a:p>
            <a:pPr marL="0" indent="0">
              <a:buNone/>
            </a:pPr>
            <a:r>
              <a:rPr lang="en-US" sz="2400" dirty="0">
                <a:hlinkClick r:id="rId9"/>
              </a:rPr>
              <a:t>https://clrn.dmlhub.net/index.html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YOUmedia</a:t>
            </a:r>
            <a:r>
              <a:rPr lang="en-US" sz="2400" dirty="0"/>
              <a:t> Learning Labs Network</a:t>
            </a:r>
          </a:p>
          <a:p>
            <a:pPr marL="0" indent="0">
              <a:buNone/>
            </a:pPr>
            <a:r>
              <a:rPr lang="en-US" sz="2400" dirty="0">
                <a:hlinkClick r:id="rId10"/>
              </a:rPr>
              <a:t>https://youmedia.org/</a:t>
            </a:r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47960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213CAB-B729-4011-82BB-61F41292D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About the Grant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0BF212A-7767-4070-B1CC-070E155E49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598576"/>
              </p:ext>
            </p:extLst>
          </p:nvPr>
        </p:nvGraphicFramePr>
        <p:xfrm>
          <a:off x="4901472" y="639705"/>
          <a:ext cx="6506304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364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ACD6A6-555F-47B3-8659-A6DAFCCE2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14299"/>
            <a:ext cx="10905066" cy="14859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dirty="0"/>
              <a:t>Remind me, what is Connected Learning?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20E88D7-FD7C-4AB1-8D4D-5724191900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288985"/>
              </p:ext>
            </p:extLst>
          </p:nvPr>
        </p:nvGraphicFramePr>
        <p:xfrm>
          <a:off x="4406901" y="2311399"/>
          <a:ext cx="7652728" cy="330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75098A1-4479-4249-957D-C141DD13EC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918" y="2616200"/>
            <a:ext cx="3779065" cy="2743200"/>
          </a:xfrm>
          <a:prstGeom prst="rect">
            <a:avLst/>
          </a:prstGeom>
        </p:spPr>
      </p:pic>
      <p:sp>
        <p:nvSpPr>
          <p:cNvPr id="4" name="Right Brace 3">
            <a:extLst>
              <a:ext uri="{FF2B5EF4-FFF2-40B4-BE49-F238E27FC236}">
                <a16:creationId xmlns:a16="http://schemas.microsoft.com/office/drawing/2014/main" id="{C9C37B44-4501-4CC9-A2EB-B02E72031201}"/>
              </a:ext>
            </a:extLst>
          </p:cNvPr>
          <p:cNvSpPr/>
          <p:nvPr/>
        </p:nvSpPr>
        <p:spPr>
          <a:xfrm rot="5400000">
            <a:off x="7715250" y="3397249"/>
            <a:ext cx="660400" cy="5194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701F633D-911E-4D06-B13C-5296B3F06117}"/>
              </a:ext>
            </a:extLst>
          </p:cNvPr>
          <p:cNvSpPr/>
          <p:nvPr/>
        </p:nvSpPr>
        <p:spPr>
          <a:xfrm rot="16200000">
            <a:off x="7613650" y="-615951"/>
            <a:ext cx="660400" cy="5194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94A3C2-72C9-47D7-BF0A-70F09EAA27ED}"/>
              </a:ext>
            </a:extLst>
          </p:cNvPr>
          <p:cNvSpPr txBox="1"/>
          <p:nvPr/>
        </p:nvSpPr>
        <p:spPr>
          <a:xfrm>
            <a:off x="5559915" y="1244601"/>
            <a:ext cx="5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 knits together 3 elements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449AF3-0839-4C95-88F3-A4B22A8526F5}"/>
              </a:ext>
            </a:extLst>
          </p:cNvPr>
          <p:cNvSpPr txBox="1"/>
          <p:nvPr/>
        </p:nvSpPr>
        <p:spPr>
          <a:xfrm>
            <a:off x="5448300" y="6324599"/>
            <a:ext cx="534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 core properties of a CL experience</a:t>
            </a:r>
          </a:p>
        </p:txBody>
      </p:sp>
    </p:spTree>
    <p:extLst>
      <p:ext uri="{BB962C8B-B14F-4D97-AF65-F5344CB8AC3E}">
        <p14:creationId xmlns:p14="http://schemas.microsoft.com/office/powerpoint/2010/main" val="3100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60E6-8FBE-403E-9925-5EEDD43DF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67345"/>
            <a:ext cx="9601200" cy="1485900"/>
          </a:xfrm>
        </p:spPr>
        <p:txBody>
          <a:bodyPr/>
          <a:lstStyle/>
          <a:p>
            <a:r>
              <a:rPr lang="en-US" dirty="0"/>
              <a:t>Why Connected Learning?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897101-25F0-4A47-92CB-F95C7CC6B8F6}"/>
              </a:ext>
            </a:extLst>
          </p:cNvPr>
          <p:cNvSpPr txBox="1"/>
          <p:nvPr/>
        </p:nvSpPr>
        <p:spPr>
          <a:xfrm>
            <a:off x="1707818" y="825629"/>
            <a:ext cx="5858584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https://youtu.be/mFBqOgCssZI</a:t>
            </a:r>
            <a:endParaRPr lang="en-US" dirty="0"/>
          </a:p>
        </p:txBody>
      </p:sp>
      <p:pic>
        <p:nvPicPr>
          <p:cNvPr id="6" name="Picture 7">
            <a:hlinkClick r:id="" action="ppaction://media"/>
            <a:extLst>
              <a:ext uri="{FF2B5EF4-FFF2-40B4-BE49-F238E27FC236}">
                <a16:creationId xmlns:a16="http://schemas.microsoft.com/office/drawing/2014/main" id="{74630610-86E4-4D71-9F06-EC37FB392BE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03223" y="1271311"/>
            <a:ext cx="7634652" cy="5319344"/>
          </a:xfrm>
        </p:spPr>
      </p:pic>
    </p:spTree>
    <p:extLst>
      <p:ext uri="{BB962C8B-B14F-4D97-AF65-F5344CB8AC3E}">
        <p14:creationId xmlns:p14="http://schemas.microsoft.com/office/powerpoint/2010/main" val="337491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10A9E-3563-46A1-A804-25F7CDBC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n-US" dirty="0"/>
              <a:t>What does Connected Learning look like for youth?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80785-83D1-40F6-A567-F1DA5BFEA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770938" cy="429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/>
              <a:t>Interests</a:t>
            </a:r>
          </a:p>
          <a:p>
            <a:pPr marL="0" indent="0">
              <a:buNone/>
            </a:pPr>
            <a:r>
              <a:rPr lang="en-US" sz="1800" dirty="0"/>
              <a:t>Here is Alex. They are an avid pop culture fan and love professional wrestling.</a:t>
            </a:r>
          </a:p>
          <a:p>
            <a:pPr marL="0" indent="0">
              <a:buNone/>
            </a:pPr>
            <a:r>
              <a:rPr lang="en-US" sz="1800" u="sng" dirty="0"/>
              <a:t>Relationships</a:t>
            </a:r>
          </a:p>
          <a:p>
            <a:pPr marL="0" indent="0">
              <a:buNone/>
            </a:pPr>
            <a:r>
              <a:rPr lang="en-US" sz="1800" dirty="0"/>
              <a:t>Alex discovers Wrestling Clique, an online community of people who share their passion and interests in pro-wrestling. They decide to start writing fan fiction about pro wrestlers using Wattpad, a free online publishing tool. They start building a fan base and their confidence grows. </a:t>
            </a:r>
          </a:p>
          <a:p>
            <a:pPr marL="0" indent="0">
              <a:buNone/>
            </a:pPr>
            <a:r>
              <a:rPr lang="en-US" sz="1800" u="sng" dirty="0"/>
              <a:t>Opportunities</a:t>
            </a:r>
          </a:p>
          <a:p>
            <a:pPr marL="0" indent="0">
              <a:buNone/>
            </a:pPr>
            <a:r>
              <a:rPr lang="en-US" sz="1800" dirty="0"/>
              <a:t>Alex decides they are interested in becoming a professional writer and applies to a magnet high school to study journalism.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6CEBC4-0490-45A0-9767-89CFD4224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9732" y="2388335"/>
            <a:ext cx="4048706" cy="354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64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8D9836-95AB-4DBE-8EBE-B5BF9905E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320" y="639704"/>
            <a:ext cx="3370880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Connected Learning in RI Libraries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11D77D7-0945-450F-9B64-D1ED0F604A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0011247"/>
              </p:ext>
            </p:extLst>
          </p:nvPr>
        </p:nvGraphicFramePr>
        <p:xfrm>
          <a:off x="3314700" y="203200"/>
          <a:ext cx="8742981" cy="652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7408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E1665A6-74DB-4F44-A6EF-F01205E871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D0F36-BAF4-4535-BEEA-789B2D6C3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85800"/>
            <a:ext cx="10905066" cy="14859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Why the library? </a:t>
            </a:r>
            <a:r>
              <a:rPr lang="en-US" sz="3200" dirty="0"/>
              <a:t>(Aka, your project purpose)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92D2BEC-0BE7-4A97-8C55-E7A1DA74F9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8216331"/>
              </p:ext>
            </p:extLst>
          </p:nvPr>
        </p:nvGraphicFramePr>
        <p:xfrm>
          <a:off x="643467" y="1549831"/>
          <a:ext cx="11166241" cy="511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487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DAC179-C790-4427-B1A0-AF7E55B8E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108DD9-BAB8-41A3-8422-CF52843F7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340" y="639704"/>
            <a:ext cx="3299579" cy="5577840"/>
          </a:xfrm>
        </p:spPr>
        <p:txBody>
          <a:bodyPr anchor="ctr">
            <a:normAutofit/>
          </a:bodyPr>
          <a:lstStyle/>
          <a:p>
            <a:r>
              <a:rPr lang="en-US" dirty="0"/>
              <a:t>Design Activity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A392D87-3787-45D6-976E-B85674C09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36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FE8E04-DEE3-49FD-89A2-285FAD1C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7E82B69-A536-4694-89F4-0DED756F2B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690923"/>
              </p:ext>
            </p:extLst>
          </p:nvPr>
        </p:nvGraphicFramePr>
        <p:xfrm>
          <a:off x="784225" y="639763"/>
          <a:ext cx="5959475" cy="557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4596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DAC179-C790-4427-B1A0-AF7E55B8E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AC52-207B-4C50-B0C3-91B4D98C0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2340" y="639704"/>
            <a:ext cx="3299579" cy="5577840"/>
          </a:xfrm>
        </p:spPr>
        <p:txBody>
          <a:bodyPr anchor="ctr">
            <a:normAutofit/>
          </a:bodyPr>
          <a:lstStyle/>
          <a:p>
            <a:r>
              <a:rPr lang="en-US" dirty="0"/>
              <a:t>Design Activity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A392D87-3787-45D6-976E-B85674C09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38366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FE8E04-DEE3-49FD-89A2-285FAD1C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32CAA1-7CDF-41AC-9847-08AA042364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3077975"/>
              </p:ext>
            </p:extLst>
          </p:nvPr>
        </p:nvGraphicFramePr>
        <p:xfrm>
          <a:off x="784225" y="639763"/>
          <a:ext cx="5959475" cy="5577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079665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EE65588251D646AAAB79B4E55CFF3F" ma:contentTypeVersion="8" ma:contentTypeDescription="Create a new document." ma:contentTypeScope="" ma:versionID="d10fd8474166e360128cb1dae5a85ab3">
  <xsd:schema xmlns:xsd="http://www.w3.org/2001/XMLSchema" xmlns:xs="http://www.w3.org/2001/XMLSchema" xmlns:p="http://schemas.microsoft.com/office/2006/metadata/properties" xmlns:ns2="d82a890b-9199-47ac-9599-e484204d270b" xmlns:ns3="794e957f-80ce-4eda-9e02-31455ab5eee7" targetNamespace="http://schemas.microsoft.com/office/2006/metadata/properties" ma:root="true" ma:fieldsID="77abb491ed3dde7cf192f6a4a5f917f4" ns2:_="" ns3:_="">
    <xsd:import namespace="d82a890b-9199-47ac-9599-e484204d270b"/>
    <xsd:import namespace="794e957f-80ce-4eda-9e02-31455ab5ee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a890b-9199-47ac-9599-e484204d27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e957f-80ce-4eda-9e02-31455ab5eee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5209DF-FDFC-4754-A80E-74583B65C3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2a890b-9199-47ac-9599-e484204d270b"/>
    <ds:schemaRef ds:uri="794e957f-80ce-4eda-9e02-31455ab5ee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91EDE2-72B7-4F4D-BB8D-D41240A766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2DA4A5-B82C-4D14-A02A-DF0D5C6A6B49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d82a890b-9199-47ac-9599-e484204d270b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94e957f-80ce-4eda-9e02-31455ab5eee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788</Words>
  <Application>Microsoft Office PowerPoint</Application>
  <PresentationFormat>Widescreen</PresentationFormat>
  <Paragraphs>95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Franklin Gothic Book</vt:lpstr>
      <vt:lpstr>Times New Roman</vt:lpstr>
      <vt:lpstr>Crop</vt:lpstr>
      <vt:lpstr>2020 Summer Learning Grants Connected Learning Project Planning</vt:lpstr>
      <vt:lpstr>About the Grant</vt:lpstr>
      <vt:lpstr>Remind me, what is Connected Learning?</vt:lpstr>
      <vt:lpstr>Why Connected Learning?</vt:lpstr>
      <vt:lpstr>What does Connected Learning look like for youth?</vt:lpstr>
      <vt:lpstr>Connected Learning in RI Libraries</vt:lpstr>
      <vt:lpstr>Why the library? (Aka, your project purpose)</vt:lpstr>
      <vt:lpstr>Design Activity</vt:lpstr>
      <vt:lpstr>Design Activity</vt:lpstr>
      <vt:lpstr>Tips for Writing Your Proposal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Summer Learning Grants Connected Learning Project Planning</dc:title>
  <dc:creator>Margarida, Danielle (DOA)</dc:creator>
  <cp:lastModifiedBy>Margarida, Danielle (DOA)</cp:lastModifiedBy>
  <cp:revision>2</cp:revision>
  <dcterms:created xsi:type="dcterms:W3CDTF">2019-11-19T19:03:49Z</dcterms:created>
  <dcterms:modified xsi:type="dcterms:W3CDTF">2019-12-13T14:08:21Z</dcterms:modified>
</cp:coreProperties>
</file>