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22.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34"/>
  </p:notesMasterIdLst>
  <p:sldIdLst>
    <p:sldId id="256" r:id="rId5"/>
    <p:sldId id="290" r:id="rId6"/>
    <p:sldId id="259" r:id="rId7"/>
    <p:sldId id="260" r:id="rId8"/>
    <p:sldId id="261" r:id="rId9"/>
    <p:sldId id="284" r:id="rId10"/>
    <p:sldId id="262" r:id="rId11"/>
    <p:sldId id="286" r:id="rId12"/>
    <p:sldId id="263" r:id="rId13"/>
    <p:sldId id="273" r:id="rId14"/>
    <p:sldId id="293" r:id="rId15"/>
    <p:sldId id="287" r:id="rId16"/>
    <p:sldId id="264" r:id="rId17"/>
    <p:sldId id="272" r:id="rId18"/>
    <p:sldId id="294" r:id="rId19"/>
    <p:sldId id="276" r:id="rId20"/>
    <p:sldId id="277" r:id="rId21"/>
    <p:sldId id="265" r:id="rId22"/>
    <p:sldId id="266" r:id="rId23"/>
    <p:sldId id="268" r:id="rId24"/>
    <p:sldId id="274" r:id="rId25"/>
    <p:sldId id="270" r:id="rId26"/>
    <p:sldId id="288" r:id="rId27"/>
    <p:sldId id="283" r:id="rId28"/>
    <p:sldId id="291" r:id="rId29"/>
    <p:sldId id="292" r:id="rId30"/>
    <p:sldId id="269" r:id="rId31"/>
    <p:sldId id="282" r:id="rId32"/>
    <p:sldId id="279"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68266F-8E89-5A1A-DF80-E8688D35039B}" v="347" dt="2019-12-10T21:12:32.4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76" d="100"/>
          <a:sy n="76" d="100"/>
        </p:scale>
        <p:origin x="19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svg"/><Relationship Id="rId7" Type="http://schemas.openxmlformats.org/officeDocument/2006/relationships/image" Target="../media/image7.svg"/><Relationship Id="rId2" Type="http://schemas.openxmlformats.org/officeDocument/2006/relationships/image" Target="../media/image3.png"/><Relationship Id="rId1" Type="http://schemas.openxmlformats.org/officeDocument/2006/relationships/hyperlink" Target="http://www.olis.ri.gov/grants/lori/2020/application.php" TargetMode="Externa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hyperlink" Target="http://www.noobslab.com/2012/11/howto-install-dictionary-in-ubuntumint.html" TargetMode="External"/><Relationship Id="rId10" Type="http://schemas.openxmlformats.org/officeDocument/2006/relationships/image" Target="../media/image10.png"/><Relationship Id="rId4" Type="http://schemas.openxmlformats.org/officeDocument/2006/relationships/image" Target="../media/image5.jpg"/><Relationship Id="rId9" Type="http://schemas.openxmlformats.org/officeDocument/2006/relationships/image" Target="../media/image9.svg"/></Relationships>
</file>

<file path=ppt/diagrams/_rels/data6.xml.rels><?xml version="1.0" encoding="UTF-8" standalone="yes"?>
<Relationships xmlns="http://schemas.openxmlformats.org/package/2006/relationships"><Relationship Id="rId2" Type="http://schemas.openxmlformats.org/officeDocument/2006/relationships/image" Target="../media/image13.svg"/><Relationship Id="rId1" Type="http://schemas.openxmlformats.org/officeDocument/2006/relationships/image" Target="../media/image12.png"/></Relationships>
</file>

<file path=ppt/diagrams/_rels/data7.xml.rels><?xml version="1.0" encoding="UTF-8" standalone="yes"?>
<Relationships xmlns="http://schemas.openxmlformats.org/package/2006/relationships"><Relationship Id="rId2" Type="http://schemas.openxmlformats.org/officeDocument/2006/relationships/image" Target="../media/image15.svg"/><Relationship Id="rId1" Type="http://schemas.openxmlformats.org/officeDocument/2006/relationships/image" Target="../media/image14.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5.jpg"/><Relationship Id="rId7" Type="http://schemas.openxmlformats.org/officeDocument/2006/relationships/image" Target="../media/image7.sv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hyperlink" Target="http://www.olis.ri.gov/grants/lori/2020/application.php" TargetMode="External"/><Relationship Id="rId10" Type="http://schemas.openxmlformats.org/officeDocument/2006/relationships/image" Target="../media/image10.png"/><Relationship Id="rId4" Type="http://schemas.openxmlformats.org/officeDocument/2006/relationships/hyperlink" Target="http://www.noobslab.com/2012/11/howto-install-dictionary-in-ubuntumint.html" TargetMode="External"/><Relationship Id="rId9" Type="http://schemas.openxmlformats.org/officeDocument/2006/relationships/image" Target="../media/image9.svg"/></Relationships>
</file>

<file path=ppt/diagrams/_rels/drawing6.xml.rels><?xml version="1.0" encoding="UTF-8" standalone="yes"?>
<Relationships xmlns="http://schemas.openxmlformats.org/package/2006/relationships"><Relationship Id="rId2" Type="http://schemas.openxmlformats.org/officeDocument/2006/relationships/image" Target="../media/image13.svg"/><Relationship Id="rId1" Type="http://schemas.openxmlformats.org/officeDocument/2006/relationships/image" Target="../media/image12.png"/></Relationships>
</file>

<file path=ppt/diagrams/_rels/drawing7.xml.rels><?xml version="1.0" encoding="UTF-8" standalone="yes"?>
<Relationships xmlns="http://schemas.openxmlformats.org/package/2006/relationships"><Relationship Id="rId2" Type="http://schemas.openxmlformats.org/officeDocument/2006/relationships/image" Target="../media/image15.svg"/><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C6FC9F-BD5C-40C8-8355-CF2AECDF1202}"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1EEF102C-B2AB-4FEB-9539-45128498C52B}">
      <dgm:prSet/>
      <dgm:spPr/>
      <dgm:t>
        <a:bodyPr/>
        <a:lstStyle/>
        <a:p>
          <a:r>
            <a:rPr lang="en-US" dirty="0"/>
            <a:t>Complete application in MS Word and the budget in the MS Excel form that is embedded in the form.</a:t>
          </a:r>
        </a:p>
      </dgm:t>
    </dgm:pt>
    <dgm:pt modelId="{2AD6ED1D-EF08-442B-AE7A-239686C08B92}" type="parTrans" cxnId="{CAAA7DDF-7CD5-4848-8821-104D19F9F970}">
      <dgm:prSet/>
      <dgm:spPr/>
      <dgm:t>
        <a:bodyPr/>
        <a:lstStyle/>
        <a:p>
          <a:endParaRPr lang="en-US"/>
        </a:p>
      </dgm:t>
    </dgm:pt>
    <dgm:pt modelId="{4E71E92F-B87F-4D68-9BAC-27A858ECC06E}" type="sibTrans" cxnId="{CAAA7DDF-7CD5-4848-8821-104D19F9F970}">
      <dgm:prSet/>
      <dgm:spPr/>
      <dgm:t>
        <a:bodyPr/>
        <a:lstStyle/>
        <a:p>
          <a:endParaRPr lang="en-US"/>
        </a:p>
      </dgm:t>
    </dgm:pt>
    <dgm:pt modelId="{DB140212-DBF9-4437-87D5-0313B1E13C6F}">
      <dgm:prSet/>
      <dgm:spPr/>
      <dgm:t>
        <a:bodyPr/>
        <a:lstStyle/>
        <a:p>
          <a:r>
            <a:rPr lang="en-US" dirty="0"/>
            <a:t>When you write the narrative, use precise terms.</a:t>
          </a:r>
        </a:p>
      </dgm:t>
    </dgm:pt>
    <dgm:pt modelId="{C7C312D3-906B-4457-A816-5CDEE0B4D3BD}" type="parTrans" cxnId="{F2323680-4C5F-4F77-A576-53783B66199A}">
      <dgm:prSet/>
      <dgm:spPr/>
      <dgm:t>
        <a:bodyPr/>
        <a:lstStyle/>
        <a:p>
          <a:endParaRPr lang="en-US"/>
        </a:p>
      </dgm:t>
    </dgm:pt>
    <dgm:pt modelId="{95916EBD-4520-4B07-8A3D-5442F1B96860}" type="sibTrans" cxnId="{F2323680-4C5F-4F77-A576-53783B66199A}">
      <dgm:prSet/>
      <dgm:spPr/>
      <dgm:t>
        <a:bodyPr/>
        <a:lstStyle/>
        <a:p>
          <a:endParaRPr lang="en-US"/>
        </a:p>
      </dgm:t>
    </dgm:pt>
    <dgm:pt modelId="{810C1FC5-86CE-4B37-A116-06570B0A4E67}">
      <dgm:prSet/>
      <dgm:spPr/>
      <dgm:t>
        <a:bodyPr/>
        <a:lstStyle/>
        <a:p>
          <a:r>
            <a:rPr lang="en-US" dirty="0"/>
            <a:t>Refer to the Definitions in the </a:t>
          </a:r>
          <a:r>
            <a:rPr lang="en-US" b="1" dirty="0">
              <a:solidFill>
                <a:schemeClr val="tx1"/>
              </a:solidFill>
              <a:hlinkClick xmlns:r="http://schemas.openxmlformats.org/officeDocument/2006/relationships" r:id="rId1">
                <a:extLst>
                  <a:ext uri="{A12FA001-AC4F-418D-AE19-62706E023703}">
                    <ahyp:hlinkClr xmlns:ahyp="http://schemas.microsoft.com/office/drawing/2018/hyperlinkcolor" val="tx"/>
                  </a:ext>
                </a:extLst>
              </a:hlinkClick>
            </a:rPr>
            <a:t>Application, Budget Form, and Definitions</a:t>
          </a:r>
          <a:r>
            <a:rPr lang="en-US" b="1" dirty="0">
              <a:solidFill>
                <a:schemeClr val="tx1"/>
              </a:solidFill>
            </a:rPr>
            <a:t> </a:t>
          </a:r>
          <a:r>
            <a:rPr lang="en-US" dirty="0"/>
            <a:t>for guidance.</a:t>
          </a:r>
        </a:p>
      </dgm:t>
    </dgm:pt>
    <dgm:pt modelId="{17FE791C-1D63-43CD-B9B0-FDCA5DAAA256}" type="parTrans" cxnId="{4C9F84C9-C8CF-4B06-9F3E-D2F1260817D1}">
      <dgm:prSet/>
      <dgm:spPr/>
      <dgm:t>
        <a:bodyPr/>
        <a:lstStyle/>
        <a:p>
          <a:endParaRPr lang="en-US"/>
        </a:p>
      </dgm:t>
    </dgm:pt>
    <dgm:pt modelId="{A4C9FC13-8FB2-4B5F-BFC5-1D3256D791BF}" type="sibTrans" cxnId="{4C9F84C9-C8CF-4B06-9F3E-D2F1260817D1}">
      <dgm:prSet/>
      <dgm:spPr/>
      <dgm:t>
        <a:bodyPr/>
        <a:lstStyle/>
        <a:p>
          <a:endParaRPr lang="en-US"/>
        </a:p>
      </dgm:t>
    </dgm:pt>
    <dgm:pt modelId="{72AC696B-0897-4E79-A1DE-0912754D89CE}">
      <dgm:prSet/>
      <dgm:spPr/>
      <dgm:t>
        <a:bodyPr/>
        <a:lstStyle/>
        <a:p>
          <a:r>
            <a:rPr lang="en-US" dirty="0"/>
            <a:t>Contact Danielle Margarida or Donna DiMichele for assistance.</a:t>
          </a:r>
        </a:p>
      </dgm:t>
    </dgm:pt>
    <dgm:pt modelId="{2F9BB426-3306-4BE6-85A9-22724D61E796}" type="parTrans" cxnId="{FF3C7DA6-F218-4D45-BAFD-7BC98B6AC583}">
      <dgm:prSet/>
      <dgm:spPr/>
      <dgm:t>
        <a:bodyPr/>
        <a:lstStyle/>
        <a:p>
          <a:endParaRPr lang="en-US"/>
        </a:p>
      </dgm:t>
    </dgm:pt>
    <dgm:pt modelId="{34E875FA-04C6-4021-96BF-CDB80D38651D}" type="sibTrans" cxnId="{FF3C7DA6-F218-4D45-BAFD-7BC98B6AC583}">
      <dgm:prSet/>
      <dgm:spPr/>
      <dgm:t>
        <a:bodyPr/>
        <a:lstStyle/>
        <a:p>
          <a:endParaRPr lang="en-US"/>
        </a:p>
      </dgm:t>
    </dgm:pt>
    <dgm:pt modelId="{14B4CCE6-E20B-40CE-B8BD-0F88ED818C82}">
      <dgm:prSet/>
      <dgm:spPr/>
      <dgm:t>
        <a:bodyPr/>
        <a:lstStyle/>
        <a:p>
          <a:r>
            <a:rPr lang="en-US" dirty="0"/>
            <a:t>Submit all application materials electronically.</a:t>
          </a:r>
        </a:p>
      </dgm:t>
    </dgm:pt>
    <dgm:pt modelId="{0B10D6D9-300D-4425-8AF3-7499CD4A328C}" type="parTrans" cxnId="{919FB484-C058-4E58-A87D-64688C49BBCC}">
      <dgm:prSet/>
      <dgm:spPr/>
      <dgm:t>
        <a:bodyPr/>
        <a:lstStyle/>
        <a:p>
          <a:endParaRPr lang="en-US"/>
        </a:p>
      </dgm:t>
    </dgm:pt>
    <dgm:pt modelId="{07D58F17-8265-446B-BEAE-0DFF19056B8D}" type="sibTrans" cxnId="{919FB484-C058-4E58-A87D-64688C49BBCC}">
      <dgm:prSet/>
      <dgm:spPr/>
      <dgm:t>
        <a:bodyPr/>
        <a:lstStyle/>
        <a:p>
          <a:endParaRPr lang="en-US"/>
        </a:p>
      </dgm:t>
    </dgm:pt>
    <dgm:pt modelId="{806F5D06-5DC9-4569-9652-B29BD8FF6CC7}">
      <dgm:prSet/>
      <dgm:spPr/>
      <dgm:t>
        <a:bodyPr/>
        <a:lstStyle/>
        <a:p>
          <a:r>
            <a:rPr lang="en-US" dirty="0"/>
            <a:t>PDFs </a:t>
          </a:r>
          <a:r>
            <a:rPr lang="en-US" i="1" dirty="0"/>
            <a:t>will</a:t>
          </a:r>
          <a:r>
            <a:rPr lang="en-US" dirty="0"/>
            <a:t> be accepted. </a:t>
          </a:r>
        </a:p>
        <a:p>
          <a:r>
            <a:rPr lang="en-US" dirty="0"/>
            <a:t>JPEG files will </a:t>
          </a:r>
          <a:r>
            <a:rPr lang="en-US" i="1" dirty="0"/>
            <a:t>not</a:t>
          </a:r>
          <a:r>
            <a:rPr lang="en-US" dirty="0"/>
            <a:t> be accepted.</a:t>
          </a:r>
        </a:p>
      </dgm:t>
    </dgm:pt>
    <dgm:pt modelId="{AA936C66-8FD9-4A90-9CF2-EA086269D9A5}" type="parTrans" cxnId="{1F8F0C45-9B0F-4A45-9B6C-A20E2F64B202}">
      <dgm:prSet/>
      <dgm:spPr/>
      <dgm:t>
        <a:bodyPr/>
        <a:lstStyle/>
        <a:p>
          <a:endParaRPr lang="en-US"/>
        </a:p>
      </dgm:t>
    </dgm:pt>
    <dgm:pt modelId="{99A6A78D-CC2A-4C86-A5CE-A0F6561C21DF}" type="sibTrans" cxnId="{1F8F0C45-9B0F-4A45-9B6C-A20E2F64B202}">
      <dgm:prSet/>
      <dgm:spPr/>
      <dgm:t>
        <a:bodyPr/>
        <a:lstStyle/>
        <a:p>
          <a:endParaRPr lang="en-US"/>
        </a:p>
      </dgm:t>
    </dgm:pt>
    <dgm:pt modelId="{F589AEB9-31FD-4B44-B30B-3B80682FAF14}">
      <dgm:prSet/>
      <dgm:spPr/>
      <dgm:t>
        <a:bodyPr/>
        <a:lstStyle/>
        <a:p>
          <a:r>
            <a:rPr lang="en-US" dirty="0"/>
            <a:t>Application deadline: January 13, 2020.</a:t>
          </a:r>
        </a:p>
      </dgm:t>
    </dgm:pt>
    <dgm:pt modelId="{8DA2B614-8383-4A78-B937-E5DC15475D52}" type="parTrans" cxnId="{B533E6AA-7C75-4FFF-83AA-A4D5E9BA572C}">
      <dgm:prSet/>
      <dgm:spPr/>
      <dgm:t>
        <a:bodyPr/>
        <a:lstStyle/>
        <a:p>
          <a:endParaRPr lang="en-US"/>
        </a:p>
      </dgm:t>
    </dgm:pt>
    <dgm:pt modelId="{F0F6F203-29ED-46A0-B7C9-11E30D3DDC38}" type="sibTrans" cxnId="{B533E6AA-7C75-4FFF-83AA-A4D5E9BA572C}">
      <dgm:prSet/>
      <dgm:spPr/>
      <dgm:t>
        <a:bodyPr/>
        <a:lstStyle/>
        <a:p>
          <a:endParaRPr lang="en-US"/>
        </a:p>
      </dgm:t>
    </dgm:pt>
    <dgm:pt modelId="{ED11F44C-86A5-4763-834E-1F253D50DDF3}" type="pres">
      <dgm:prSet presAssocID="{3FC6FC9F-BD5C-40C8-8355-CF2AECDF1202}" presName="root" presStyleCnt="0">
        <dgm:presLayoutVars>
          <dgm:dir/>
          <dgm:resizeHandles val="exact"/>
        </dgm:presLayoutVars>
      </dgm:prSet>
      <dgm:spPr/>
    </dgm:pt>
    <dgm:pt modelId="{75592B4A-602E-4313-846C-427BF14DC360}" type="pres">
      <dgm:prSet presAssocID="{1EEF102C-B2AB-4FEB-9539-45128498C52B}" presName="compNode" presStyleCnt="0"/>
      <dgm:spPr/>
    </dgm:pt>
    <dgm:pt modelId="{F2F7435E-4CC9-4B55-963C-8D032E10F10F}" type="pres">
      <dgm:prSet presAssocID="{1EEF102C-B2AB-4FEB-9539-45128498C52B}" presName="bgRect" presStyleLbl="bgShp" presStyleIdx="0" presStyleCnt="5"/>
      <dgm:spPr/>
    </dgm:pt>
    <dgm:pt modelId="{4704E8E0-8E9F-4482-80A6-3CF7F7B1C141}" type="pres">
      <dgm:prSet presAssocID="{1EEF102C-B2AB-4FEB-9539-45128498C52B}" presName="iconRect" presStyleLbl="node1" presStyleIdx="0" presStyleCnt="5"/>
      <dgm:spPr>
        <a:blipFill>
          <a:blip xmlns:r="http://schemas.openxmlformats.org/officeDocument/2006/relationships"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a:blipFill>
        <a:ln>
          <a:noFill/>
        </a:ln>
      </dgm:spPr>
      <dgm:extLst>
        <a:ext uri="{E40237B7-FDA0-4F09-8148-C483321AD2D9}">
          <dgm14:cNvPr xmlns:dgm14="http://schemas.microsoft.com/office/drawing/2010/diagram" id="0" name="" descr="Calculator"/>
        </a:ext>
      </dgm:extLst>
    </dgm:pt>
    <dgm:pt modelId="{F17A4922-4BCF-4F48-A6E6-2BD23FD9EFC4}" type="pres">
      <dgm:prSet presAssocID="{1EEF102C-B2AB-4FEB-9539-45128498C52B}" presName="spaceRect" presStyleCnt="0"/>
      <dgm:spPr/>
    </dgm:pt>
    <dgm:pt modelId="{2A1156CC-CC5B-4D59-8243-DDEF1739346A}" type="pres">
      <dgm:prSet presAssocID="{1EEF102C-B2AB-4FEB-9539-45128498C52B}" presName="parTx" presStyleLbl="revTx" presStyleIdx="0" presStyleCnt="7">
        <dgm:presLayoutVars>
          <dgm:chMax val="0"/>
          <dgm:chPref val="0"/>
        </dgm:presLayoutVars>
      </dgm:prSet>
      <dgm:spPr/>
    </dgm:pt>
    <dgm:pt modelId="{CDFF6CAC-15AF-4097-95FC-8BF4C5B2F759}" type="pres">
      <dgm:prSet presAssocID="{4E71E92F-B87F-4D68-9BAC-27A858ECC06E}" presName="sibTrans" presStyleCnt="0"/>
      <dgm:spPr/>
    </dgm:pt>
    <dgm:pt modelId="{299C264B-6E54-415F-B18D-B78706241A7C}" type="pres">
      <dgm:prSet presAssocID="{DB140212-DBF9-4437-87D5-0313B1E13C6F}" presName="compNode" presStyleCnt="0"/>
      <dgm:spPr/>
    </dgm:pt>
    <dgm:pt modelId="{C785351C-6BB7-445C-922B-CCF7B2B3303C}" type="pres">
      <dgm:prSet presAssocID="{DB140212-DBF9-4437-87D5-0313B1E13C6F}" presName="bgRect" presStyleLbl="bgShp" presStyleIdx="1" presStyleCnt="5"/>
      <dgm:spPr/>
    </dgm:pt>
    <dgm:pt modelId="{68C1D8A2-012C-4C38-AEEA-1DC97A9F7B50}" type="pres">
      <dgm:prSet presAssocID="{DB140212-DBF9-4437-87D5-0313B1E13C6F}" presName="iconRect" presStyleLbl="node1" presStyleIdx="1" presStyleCnt="5" custScaleX="91002" custScaleY="98455"/>
      <dgm:spPr>
        <a:blipFill>
          <a:blip xmlns:r="http://schemas.openxmlformats.org/officeDocument/2006/relationships"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rcRect/>
          <a:stretch>
            <a:fillRect t="-3000" b="-3000"/>
          </a:stretch>
        </a:blipFill>
        <a:ln>
          <a:noFill/>
        </a:ln>
      </dgm:spPr>
    </dgm:pt>
    <dgm:pt modelId="{7235A326-1E02-4253-834B-B9F91031C409}" type="pres">
      <dgm:prSet presAssocID="{DB140212-DBF9-4437-87D5-0313B1E13C6F}" presName="spaceRect" presStyleCnt="0"/>
      <dgm:spPr/>
    </dgm:pt>
    <dgm:pt modelId="{0846152F-238E-46F1-B12F-74ADCC28DCDE}" type="pres">
      <dgm:prSet presAssocID="{DB140212-DBF9-4437-87D5-0313B1E13C6F}" presName="parTx" presStyleLbl="revTx" presStyleIdx="1" presStyleCnt="7">
        <dgm:presLayoutVars>
          <dgm:chMax val="0"/>
          <dgm:chPref val="0"/>
        </dgm:presLayoutVars>
      </dgm:prSet>
      <dgm:spPr/>
    </dgm:pt>
    <dgm:pt modelId="{D953F94C-6EA6-4DF7-B142-559B8A2975DC}" type="pres">
      <dgm:prSet presAssocID="{DB140212-DBF9-4437-87D5-0313B1E13C6F}" presName="desTx" presStyleLbl="revTx" presStyleIdx="2" presStyleCnt="7">
        <dgm:presLayoutVars/>
      </dgm:prSet>
      <dgm:spPr/>
    </dgm:pt>
    <dgm:pt modelId="{26F6F1E7-4DD7-4F95-8C67-781C7F969FFE}" type="pres">
      <dgm:prSet presAssocID="{95916EBD-4520-4B07-8A3D-5442F1B96860}" presName="sibTrans" presStyleCnt="0"/>
      <dgm:spPr/>
    </dgm:pt>
    <dgm:pt modelId="{E9349532-97E6-4BC4-8478-E2D9931714FC}" type="pres">
      <dgm:prSet presAssocID="{72AC696B-0897-4E79-A1DE-0912754D89CE}" presName="compNode" presStyleCnt="0"/>
      <dgm:spPr/>
    </dgm:pt>
    <dgm:pt modelId="{7FE89AFA-397E-486A-8B00-127342DCBA6A}" type="pres">
      <dgm:prSet presAssocID="{72AC696B-0897-4E79-A1DE-0912754D89CE}" presName="bgRect" presStyleLbl="bgShp" presStyleIdx="2" presStyleCnt="5"/>
      <dgm:spPr/>
    </dgm:pt>
    <dgm:pt modelId="{97904238-EEC5-45A1-B388-CD3A25E07A35}" type="pres">
      <dgm:prSet presAssocID="{72AC696B-0897-4E79-A1DE-0912754D89CE}" presName="iconRect" presStyleLbl="node1" presStyleIdx="2" presStyleCnt="5"/>
      <dgm:spPr>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a:ln>
          <a:noFill/>
        </a:ln>
      </dgm:spPr>
      <dgm:extLst>
        <a:ext uri="{E40237B7-FDA0-4F09-8148-C483321AD2D9}">
          <dgm14:cNvPr xmlns:dgm14="http://schemas.microsoft.com/office/drawing/2010/diagram" id="0" name="" descr="Smiling face with no fill"/>
        </a:ext>
      </dgm:extLst>
    </dgm:pt>
    <dgm:pt modelId="{1F663858-B953-4344-A72B-F0C34A7A99D4}" type="pres">
      <dgm:prSet presAssocID="{72AC696B-0897-4E79-A1DE-0912754D89CE}" presName="spaceRect" presStyleCnt="0"/>
      <dgm:spPr/>
    </dgm:pt>
    <dgm:pt modelId="{3DA4691C-45C2-411F-B8BB-A4B67F013B8A}" type="pres">
      <dgm:prSet presAssocID="{72AC696B-0897-4E79-A1DE-0912754D89CE}" presName="parTx" presStyleLbl="revTx" presStyleIdx="3" presStyleCnt="7">
        <dgm:presLayoutVars>
          <dgm:chMax val="0"/>
          <dgm:chPref val="0"/>
        </dgm:presLayoutVars>
      </dgm:prSet>
      <dgm:spPr/>
    </dgm:pt>
    <dgm:pt modelId="{A5222AB2-5C5E-4FC0-BD21-4E9C62076CFF}" type="pres">
      <dgm:prSet presAssocID="{34E875FA-04C6-4021-96BF-CDB80D38651D}" presName="sibTrans" presStyleCnt="0"/>
      <dgm:spPr/>
    </dgm:pt>
    <dgm:pt modelId="{A78E3571-3804-4570-9EE6-66AFDA835E13}" type="pres">
      <dgm:prSet presAssocID="{14B4CCE6-E20B-40CE-B8BD-0F88ED818C82}" presName="compNode" presStyleCnt="0"/>
      <dgm:spPr/>
    </dgm:pt>
    <dgm:pt modelId="{61AADB9B-F51D-4ED4-B419-D051D35435CF}" type="pres">
      <dgm:prSet presAssocID="{14B4CCE6-E20B-40CE-B8BD-0F88ED818C82}" presName="bgRect" presStyleLbl="bgShp" presStyleIdx="3" presStyleCnt="5"/>
      <dgm:spPr/>
    </dgm:pt>
    <dgm:pt modelId="{4C9AFBAF-A169-4CA0-A328-73A80F54BAA9}" type="pres">
      <dgm:prSet presAssocID="{14B4CCE6-E20B-40CE-B8BD-0F88ED818C82}" presName="iconRect" presStyleLbl="node1" presStyleIdx="3" presStyleCnt="5"/>
      <dgm:spPr>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a:blipFill>
        <a:ln>
          <a:noFill/>
        </a:ln>
      </dgm:spPr>
      <dgm:extLst>
        <a:ext uri="{E40237B7-FDA0-4F09-8148-C483321AD2D9}">
          <dgm14:cNvPr xmlns:dgm14="http://schemas.microsoft.com/office/drawing/2010/diagram" id="0" name="" descr="Share"/>
        </a:ext>
      </dgm:extLst>
    </dgm:pt>
    <dgm:pt modelId="{01F53406-497E-4031-83DC-A3A5925028E9}" type="pres">
      <dgm:prSet presAssocID="{14B4CCE6-E20B-40CE-B8BD-0F88ED818C82}" presName="spaceRect" presStyleCnt="0"/>
      <dgm:spPr/>
    </dgm:pt>
    <dgm:pt modelId="{63D573F8-4640-4DB7-917C-70FCEAB28814}" type="pres">
      <dgm:prSet presAssocID="{14B4CCE6-E20B-40CE-B8BD-0F88ED818C82}" presName="parTx" presStyleLbl="revTx" presStyleIdx="4" presStyleCnt="7">
        <dgm:presLayoutVars>
          <dgm:chMax val="0"/>
          <dgm:chPref val="0"/>
        </dgm:presLayoutVars>
      </dgm:prSet>
      <dgm:spPr/>
    </dgm:pt>
    <dgm:pt modelId="{4F9B3B00-4F85-4E27-9295-7A697E6C419D}" type="pres">
      <dgm:prSet presAssocID="{14B4CCE6-E20B-40CE-B8BD-0F88ED818C82}" presName="desTx" presStyleLbl="revTx" presStyleIdx="5" presStyleCnt="7">
        <dgm:presLayoutVars/>
      </dgm:prSet>
      <dgm:spPr/>
    </dgm:pt>
    <dgm:pt modelId="{E82E7F5D-40B7-481A-96FA-74DF420F1E51}" type="pres">
      <dgm:prSet presAssocID="{07D58F17-8265-446B-BEAE-0DFF19056B8D}" presName="sibTrans" presStyleCnt="0"/>
      <dgm:spPr/>
    </dgm:pt>
    <dgm:pt modelId="{CAAF3970-BD14-4290-9E8B-2F42F9B50765}" type="pres">
      <dgm:prSet presAssocID="{F589AEB9-31FD-4B44-B30B-3B80682FAF14}" presName="compNode" presStyleCnt="0"/>
      <dgm:spPr/>
    </dgm:pt>
    <dgm:pt modelId="{5E0E58C2-E45A-4F12-A778-236048F2BD65}" type="pres">
      <dgm:prSet presAssocID="{F589AEB9-31FD-4B44-B30B-3B80682FAF14}" presName="bgRect" presStyleLbl="bgShp" presStyleIdx="4" presStyleCnt="5"/>
      <dgm:spPr/>
    </dgm:pt>
    <dgm:pt modelId="{74F9FACC-A2F4-480E-9CAA-F8691F98FFAA}" type="pres">
      <dgm:prSet presAssocID="{F589AEB9-31FD-4B44-B30B-3B80682FAF14}" presName="iconRect" presStyleLbl="node1" presStyleIdx="4" presStyleCnt="5"/>
      <dgm:spPr>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a:noFill/>
        </a:ln>
      </dgm:spPr>
      <dgm:extLst>
        <a:ext uri="{E40237B7-FDA0-4F09-8148-C483321AD2D9}">
          <dgm14:cNvPr xmlns:dgm14="http://schemas.microsoft.com/office/drawing/2010/diagram" id="0" name="" descr="Daily Calendar"/>
        </a:ext>
      </dgm:extLst>
    </dgm:pt>
    <dgm:pt modelId="{F5C4D314-4011-42E4-8C35-9B1280061EE1}" type="pres">
      <dgm:prSet presAssocID="{F589AEB9-31FD-4B44-B30B-3B80682FAF14}" presName="spaceRect" presStyleCnt="0"/>
      <dgm:spPr/>
    </dgm:pt>
    <dgm:pt modelId="{979E1D47-BED9-4DBF-A357-3782321D15A6}" type="pres">
      <dgm:prSet presAssocID="{F589AEB9-31FD-4B44-B30B-3B80682FAF14}" presName="parTx" presStyleLbl="revTx" presStyleIdx="6" presStyleCnt="7">
        <dgm:presLayoutVars>
          <dgm:chMax val="0"/>
          <dgm:chPref val="0"/>
        </dgm:presLayoutVars>
      </dgm:prSet>
      <dgm:spPr/>
    </dgm:pt>
  </dgm:ptLst>
  <dgm:cxnLst>
    <dgm:cxn modelId="{DBB4C862-E823-443D-8A03-F1474C6C3857}" type="presOf" srcId="{3FC6FC9F-BD5C-40C8-8355-CF2AECDF1202}" destId="{ED11F44C-86A5-4763-834E-1F253D50DDF3}" srcOrd="0" destOrd="0" presId="urn:microsoft.com/office/officeart/2018/2/layout/IconVerticalSolidList"/>
    <dgm:cxn modelId="{C9D20565-42BE-4585-A5ED-C83FB927E6C3}" type="presOf" srcId="{DB140212-DBF9-4437-87D5-0313B1E13C6F}" destId="{0846152F-238E-46F1-B12F-74ADCC28DCDE}" srcOrd="0" destOrd="0" presId="urn:microsoft.com/office/officeart/2018/2/layout/IconVerticalSolidList"/>
    <dgm:cxn modelId="{1F8F0C45-9B0F-4A45-9B6C-A20E2F64B202}" srcId="{14B4CCE6-E20B-40CE-B8BD-0F88ED818C82}" destId="{806F5D06-5DC9-4569-9652-B29BD8FF6CC7}" srcOrd="0" destOrd="0" parTransId="{AA936C66-8FD9-4A90-9CF2-EA086269D9A5}" sibTransId="{99A6A78D-CC2A-4C86-A5CE-A0F6561C21DF}"/>
    <dgm:cxn modelId="{80A7AB78-6F39-4DBC-9B18-A736B096DD11}" type="presOf" srcId="{1EEF102C-B2AB-4FEB-9539-45128498C52B}" destId="{2A1156CC-CC5B-4D59-8243-DDEF1739346A}" srcOrd="0" destOrd="0" presId="urn:microsoft.com/office/officeart/2018/2/layout/IconVerticalSolidList"/>
    <dgm:cxn modelId="{F2323680-4C5F-4F77-A576-53783B66199A}" srcId="{3FC6FC9F-BD5C-40C8-8355-CF2AECDF1202}" destId="{DB140212-DBF9-4437-87D5-0313B1E13C6F}" srcOrd="1" destOrd="0" parTransId="{C7C312D3-906B-4457-A816-5CDEE0B4D3BD}" sibTransId="{95916EBD-4520-4B07-8A3D-5442F1B96860}"/>
    <dgm:cxn modelId="{919FB484-C058-4E58-A87D-64688C49BBCC}" srcId="{3FC6FC9F-BD5C-40C8-8355-CF2AECDF1202}" destId="{14B4CCE6-E20B-40CE-B8BD-0F88ED818C82}" srcOrd="3" destOrd="0" parTransId="{0B10D6D9-300D-4425-8AF3-7499CD4A328C}" sibTransId="{07D58F17-8265-446B-BEAE-0DFF19056B8D}"/>
    <dgm:cxn modelId="{36F89BA0-5631-4564-81E3-0BF85D8DA1E7}" type="presOf" srcId="{72AC696B-0897-4E79-A1DE-0912754D89CE}" destId="{3DA4691C-45C2-411F-B8BB-A4B67F013B8A}" srcOrd="0" destOrd="0" presId="urn:microsoft.com/office/officeart/2018/2/layout/IconVerticalSolidList"/>
    <dgm:cxn modelId="{FF3C7DA6-F218-4D45-BAFD-7BC98B6AC583}" srcId="{3FC6FC9F-BD5C-40C8-8355-CF2AECDF1202}" destId="{72AC696B-0897-4E79-A1DE-0912754D89CE}" srcOrd="2" destOrd="0" parTransId="{2F9BB426-3306-4BE6-85A9-22724D61E796}" sibTransId="{34E875FA-04C6-4021-96BF-CDB80D38651D}"/>
    <dgm:cxn modelId="{88E88EAA-0ABF-4E35-85DC-EA43D71D7468}" type="presOf" srcId="{810C1FC5-86CE-4B37-A116-06570B0A4E67}" destId="{D953F94C-6EA6-4DF7-B142-559B8A2975DC}" srcOrd="0" destOrd="0" presId="urn:microsoft.com/office/officeart/2018/2/layout/IconVerticalSolidList"/>
    <dgm:cxn modelId="{B533E6AA-7C75-4FFF-83AA-A4D5E9BA572C}" srcId="{3FC6FC9F-BD5C-40C8-8355-CF2AECDF1202}" destId="{F589AEB9-31FD-4B44-B30B-3B80682FAF14}" srcOrd="4" destOrd="0" parTransId="{8DA2B614-8383-4A78-B937-E5DC15475D52}" sibTransId="{F0F6F203-29ED-46A0-B7C9-11E30D3DDC38}"/>
    <dgm:cxn modelId="{C23BD2B3-300A-4F51-9A03-D30F65264322}" type="presOf" srcId="{14B4CCE6-E20B-40CE-B8BD-0F88ED818C82}" destId="{63D573F8-4640-4DB7-917C-70FCEAB28814}" srcOrd="0" destOrd="0" presId="urn:microsoft.com/office/officeart/2018/2/layout/IconVerticalSolidList"/>
    <dgm:cxn modelId="{4C9F84C9-C8CF-4B06-9F3E-D2F1260817D1}" srcId="{DB140212-DBF9-4437-87D5-0313B1E13C6F}" destId="{810C1FC5-86CE-4B37-A116-06570B0A4E67}" srcOrd="0" destOrd="0" parTransId="{17FE791C-1D63-43CD-B9B0-FDCA5DAAA256}" sibTransId="{A4C9FC13-8FB2-4B5F-BFC5-1D3256D791BF}"/>
    <dgm:cxn modelId="{CFD766CE-BCF8-496D-B29D-2D7FFB4EB366}" type="presOf" srcId="{F589AEB9-31FD-4B44-B30B-3B80682FAF14}" destId="{979E1D47-BED9-4DBF-A357-3782321D15A6}" srcOrd="0" destOrd="0" presId="urn:microsoft.com/office/officeart/2018/2/layout/IconVerticalSolidList"/>
    <dgm:cxn modelId="{CAAA7DDF-7CD5-4848-8821-104D19F9F970}" srcId="{3FC6FC9F-BD5C-40C8-8355-CF2AECDF1202}" destId="{1EEF102C-B2AB-4FEB-9539-45128498C52B}" srcOrd="0" destOrd="0" parTransId="{2AD6ED1D-EF08-442B-AE7A-239686C08B92}" sibTransId="{4E71E92F-B87F-4D68-9BAC-27A858ECC06E}"/>
    <dgm:cxn modelId="{0A4F67EE-BA67-4AFC-BD43-8D1FC6B968FD}" type="presOf" srcId="{806F5D06-5DC9-4569-9652-B29BD8FF6CC7}" destId="{4F9B3B00-4F85-4E27-9295-7A697E6C419D}" srcOrd="0" destOrd="0" presId="urn:microsoft.com/office/officeart/2018/2/layout/IconVerticalSolidList"/>
    <dgm:cxn modelId="{FB2BBE6E-D67D-482D-A4B2-BFE69ECE8DC8}" type="presParOf" srcId="{ED11F44C-86A5-4763-834E-1F253D50DDF3}" destId="{75592B4A-602E-4313-846C-427BF14DC360}" srcOrd="0" destOrd="0" presId="urn:microsoft.com/office/officeart/2018/2/layout/IconVerticalSolidList"/>
    <dgm:cxn modelId="{A7E4722F-7A54-4AC2-B9BF-20053DBFA414}" type="presParOf" srcId="{75592B4A-602E-4313-846C-427BF14DC360}" destId="{F2F7435E-4CC9-4B55-963C-8D032E10F10F}" srcOrd="0" destOrd="0" presId="urn:microsoft.com/office/officeart/2018/2/layout/IconVerticalSolidList"/>
    <dgm:cxn modelId="{96579211-C363-45C5-BF60-F39463BAB1DA}" type="presParOf" srcId="{75592B4A-602E-4313-846C-427BF14DC360}" destId="{4704E8E0-8E9F-4482-80A6-3CF7F7B1C141}" srcOrd="1" destOrd="0" presId="urn:microsoft.com/office/officeart/2018/2/layout/IconVerticalSolidList"/>
    <dgm:cxn modelId="{9EBBAB26-915A-41AA-9CF0-CD3E1DB0CA63}" type="presParOf" srcId="{75592B4A-602E-4313-846C-427BF14DC360}" destId="{F17A4922-4BCF-4F48-A6E6-2BD23FD9EFC4}" srcOrd="2" destOrd="0" presId="urn:microsoft.com/office/officeart/2018/2/layout/IconVerticalSolidList"/>
    <dgm:cxn modelId="{C43FC103-3BD1-404C-A9C8-FE1D0CF12691}" type="presParOf" srcId="{75592B4A-602E-4313-846C-427BF14DC360}" destId="{2A1156CC-CC5B-4D59-8243-DDEF1739346A}" srcOrd="3" destOrd="0" presId="urn:microsoft.com/office/officeart/2018/2/layout/IconVerticalSolidList"/>
    <dgm:cxn modelId="{E9974D3C-A951-4C38-A445-62237691496E}" type="presParOf" srcId="{ED11F44C-86A5-4763-834E-1F253D50DDF3}" destId="{CDFF6CAC-15AF-4097-95FC-8BF4C5B2F759}" srcOrd="1" destOrd="0" presId="urn:microsoft.com/office/officeart/2018/2/layout/IconVerticalSolidList"/>
    <dgm:cxn modelId="{6EE84CB5-4BC9-4117-986D-DED0F14BA1CC}" type="presParOf" srcId="{ED11F44C-86A5-4763-834E-1F253D50DDF3}" destId="{299C264B-6E54-415F-B18D-B78706241A7C}" srcOrd="2" destOrd="0" presId="urn:microsoft.com/office/officeart/2018/2/layout/IconVerticalSolidList"/>
    <dgm:cxn modelId="{F73826F6-8EAE-487E-90A2-CE9721C902B9}" type="presParOf" srcId="{299C264B-6E54-415F-B18D-B78706241A7C}" destId="{C785351C-6BB7-445C-922B-CCF7B2B3303C}" srcOrd="0" destOrd="0" presId="urn:microsoft.com/office/officeart/2018/2/layout/IconVerticalSolidList"/>
    <dgm:cxn modelId="{A3D46DDE-D3F8-4988-9FEC-3BD33DC9AD76}" type="presParOf" srcId="{299C264B-6E54-415F-B18D-B78706241A7C}" destId="{68C1D8A2-012C-4C38-AEEA-1DC97A9F7B50}" srcOrd="1" destOrd="0" presId="urn:microsoft.com/office/officeart/2018/2/layout/IconVerticalSolidList"/>
    <dgm:cxn modelId="{C0AE8F25-8EC6-4552-9612-BE6C7A9D46C8}" type="presParOf" srcId="{299C264B-6E54-415F-B18D-B78706241A7C}" destId="{7235A326-1E02-4253-834B-B9F91031C409}" srcOrd="2" destOrd="0" presId="urn:microsoft.com/office/officeart/2018/2/layout/IconVerticalSolidList"/>
    <dgm:cxn modelId="{FA8E13C1-05A2-4C92-B913-52436CCBCFE5}" type="presParOf" srcId="{299C264B-6E54-415F-B18D-B78706241A7C}" destId="{0846152F-238E-46F1-B12F-74ADCC28DCDE}" srcOrd="3" destOrd="0" presId="urn:microsoft.com/office/officeart/2018/2/layout/IconVerticalSolidList"/>
    <dgm:cxn modelId="{88613D3F-1C38-4E7B-8C04-DBBEE6823632}" type="presParOf" srcId="{299C264B-6E54-415F-B18D-B78706241A7C}" destId="{D953F94C-6EA6-4DF7-B142-559B8A2975DC}" srcOrd="4" destOrd="0" presId="urn:microsoft.com/office/officeart/2018/2/layout/IconVerticalSolidList"/>
    <dgm:cxn modelId="{42728F46-D62B-4E27-A191-E5D628C18F7C}" type="presParOf" srcId="{ED11F44C-86A5-4763-834E-1F253D50DDF3}" destId="{26F6F1E7-4DD7-4F95-8C67-781C7F969FFE}" srcOrd="3" destOrd="0" presId="urn:microsoft.com/office/officeart/2018/2/layout/IconVerticalSolidList"/>
    <dgm:cxn modelId="{A9CDECBC-83B0-40C2-A3D7-E4E8AA322FA9}" type="presParOf" srcId="{ED11F44C-86A5-4763-834E-1F253D50DDF3}" destId="{E9349532-97E6-4BC4-8478-E2D9931714FC}" srcOrd="4" destOrd="0" presId="urn:microsoft.com/office/officeart/2018/2/layout/IconVerticalSolidList"/>
    <dgm:cxn modelId="{85966B43-634A-44A1-98E9-423C4CC5B553}" type="presParOf" srcId="{E9349532-97E6-4BC4-8478-E2D9931714FC}" destId="{7FE89AFA-397E-486A-8B00-127342DCBA6A}" srcOrd="0" destOrd="0" presId="urn:microsoft.com/office/officeart/2018/2/layout/IconVerticalSolidList"/>
    <dgm:cxn modelId="{33C2E39A-87FC-44B0-BFE1-016A4E38590A}" type="presParOf" srcId="{E9349532-97E6-4BC4-8478-E2D9931714FC}" destId="{97904238-EEC5-45A1-B388-CD3A25E07A35}" srcOrd="1" destOrd="0" presId="urn:microsoft.com/office/officeart/2018/2/layout/IconVerticalSolidList"/>
    <dgm:cxn modelId="{7B2E2D3F-EE13-423C-B571-CC6102017A89}" type="presParOf" srcId="{E9349532-97E6-4BC4-8478-E2D9931714FC}" destId="{1F663858-B953-4344-A72B-F0C34A7A99D4}" srcOrd="2" destOrd="0" presId="urn:microsoft.com/office/officeart/2018/2/layout/IconVerticalSolidList"/>
    <dgm:cxn modelId="{0BFD693F-4909-4F36-A3BC-AB29C0436B9C}" type="presParOf" srcId="{E9349532-97E6-4BC4-8478-E2D9931714FC}" destId="{3DA4691C-45C2-411F-B8BB-A4B67F013B8A}" srcOrd="3" destOrd="0" presId="urn:microsoft.com/office/officeart/2018/2/layout/IconVerticalSolidList"/>
    <dgm:cxn modelId="{869F83BD-12C2-4360-B39F-1057AE785114}" type="presParOf" srcId="{ED11F44C-86A5-4763-834E-1F253D50DDF3}" destId="{A5222AB2-5C5E-4FC0-BD21-4E9C62076CFF}" srcOrd="5" destOrd="0" presId="urn:microsoft.com/office/officeart/2018/2/layout/IconVerticalSolidList"/>
    <dgm:cxn modelId="{15DAA3CC-3820-427B-B119-36545986A5D5}" type="presParOf" srcId="{ED11F44C-86A5-4763-834E-1F253D50DDF3}" destId="{A78E3571-3804-4570-9EE6-66AFDA835E13}" srcOrd="6" destOrd="0" presId="urn:microsoft.com/office/officeart/2018/2/layout/IconVerticalSolidList"/>
    <dgm:cxn modelId="{6B2F2697-A2B3-4909-8337-CEC5DC33B7CA}" type="presParOf" srcId="{A78E3571-3804-4570-9EE6-66AFDA835E13}" destId="{61AADB9B-F51D-4ED4-B419-D051D35435CF}" srcOrd="0" destOrd="0" presId="urn:microsoft.com/office/officeart/2018/2/layout/IconVerticalSolidList"/>
    <dgm:cxn modelId="{41E07476-A201-4F49-BA57-7D88844534AC}" type="presParOf" srcId="{A78E3571-3804-4570-9EE6-66AFDA835E13}" destId="{4C9AFBAF-A169-4CA0-A328-73A80F54BAA9}" srcOrd="1" destOrd="0" presId="urn:microsoft.com/office/officeart/2018/2/layout/IconVerticalSolidList"/>
    <dgm:cxn modelId="{A60BA084-60AB-48EA-B98A-B2AE4BFF1D23}" type="presParOf" srcId="{A78E3571-3804-4570-9EE6-66AFDA835E13}" destId="{01F53406-497E-4031-83DC-A3A5925028E9}" srcOrd="2" destOrd="0" presId="urn:microsoft.com/office/officeart/2018/2/layout/IconVerticalSolidList"/>
    <dgm:cxn modelId="{52ADE400-FD07-4E3B-BACF-E45B726B9080}" type="presParOf" srcId="{A78E3571-3804-4570-9EE6-66AFDA835E13}" destId="{63D573F8-4640-4DB7-917C-70FCEAB28814}" srcOrd="3" destOrd="0" presId="urn:microsoft.com/office/officeart/2018/2/layout/IconVerticalSolidList"/>
    <dgm:cxn modelId="{0C9C186D-D8ED-4429-BC49-F1C89F51498A}" type="presParOf" srcId="{A78E3571-3804-4570-9EE6-66AFDA835E13}" destId="{4F9B3B00-4F85-4E27-9295-7A697E6C419D}" srcOrd="4" destOrd="0" presId="urn:microsoft.com/office/officeart/2018/2/layout/IconVerticalSolidList"/>
    <dgm:cxn modelId="{CEC3134F-F91D-4468-9ED5-5583D38B3F51}" type="presParOf" srcId="{ED11F44C-86A5-4763-834E-1F253D50DDF3}" destId="{E82E7F5D-40B7-481A-96FA-74DF420F1E51}" srcOrd="7" destOrd="0" presId="urn:microsoft.com/office/officeart/2018/2/layout/IconVerticalSolidList"/>
    <dgm:cxn modelId="{24C61E3D-6FE0-426D-A2E5-AE0D74EA345A}" type="presParOf" srcId="{ED11F44C-86A5-4763-834E-1F253D50DDF3}" destId="{CAAF3970-BD14-4290-9E8B-2F42F9B50765}" srcOrd="8" destOrd="0" presId="urn:microsoft.com/office/officeart/2018/2/layout/IconVerticalSolidList"/>
    <dgm:cxn modelId="{41C2D5C7-7095-4201-9A55-ACB9D39766F9}" type="presParOf" srcId="{CAAF3970-BD14-4290-9E8B-2F42F9B50765}" destId="{5E0E58C2-E45A-4F12-A778-236048F2BD65}" srcOrd="0" destOrd="0" presId="urn:microsoft.com/office/officeart/2018/2/layout/IconVerticalSolidList"/>
    <dgm:cxn modelId="{261C8463-5359-4049-B064-5398ADC55CD5}" type="presParOf" srcId="{CAAF3970-BD14-4290-9E8B-2F42F9B50765}" destId="{74F9FACC-A2F4-480E-9CAA-F8691F98FFAA}" srcOrd="1" destOrd="0" presId="urn:microsoft.com/office/officeart/2018/2/layout/IconVerticalSolidList"/>
    <dgm:cxn modelId="{A231ABB6-3F28-4E87-97F8-9A3821228A7D}" type="presParOf" srcId="{CAAF3970-BD14-4290-9E8B-2F42F9B50765}" destId="{F5C4D314-4011-42E4-8C35-9B1280061EE1}" srcOrd="2" destOrd="0" presId="urn:microsoft.com/office/officeart/2018/2/layout/IconVerticalSolidList"/>
    <dgm:cxn modelId="{B5ED1CF5-481A-465D-8D28-9F83A162BAB3}" type="presParOf" srcId="{CAAF3970-BD14-4290-9E8B-2F42F9B50765}" destId="{979E1D47-BED9-4DBF-A357-3782321D15A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03E49FC-553D-4ADD-BDA5-6C4CDB3E924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C4FA4F3E-6555-476F-9446-442F05B8483D}">
      <dgm:prSet/>
      <dgm:spPr/>
      <dgm:t>
        <a:bodyPr/>
        <a:lstStyle/>
        <a:p>
          <a:r>
            <a:rPr lang="en-US" dirty="0"/>
            <a:t>Applications due to OLIS: January 13, 2020</a:t>
          </a:r>
        </a:p>
      </dgm:t>
    </dgm:pt>
    <dgm:pt modelId="{682AC40F-D008-40DB-8421-10F2185ED8B2}" type="parTrans" cxnId="{B5EB32CD-7826-4536-B63D-F608C1163E3C}">
      <dgm:prSet/>
      <dgm:spPr/>
      <dgm:t>
        <a:bodyPr/>
        <a:lstStyle/>
        <a:p>
          <a:endParaRPr lang="en-US"/>
        </a:p>
      </dgm:t>
    </dgm:pt>
    <dgm:pt modelId="{2BBC131F-8B33-469A-930F-827FDBA568BE}" type="sibTrans" cxnId="{B5EB32CD-7826-4536-B63D-F608C1163E3C}">
      <dgm:prSet/>
      <dgm:spPr/>
      <dgm:t>
        <a:bodyPr/>
        <a:lstStyle/>
        <a:p>
          <a:endParaRPr lang="en-US"/>
        </a:p>
      </dgm:t>
    </dgm:pt>
    <dgm:pt modelId="{BE9DCFBF-BEAE-417A-AD0F-D127484611A8}">
      <dgm:prSet/>
      <dgm:spPr/>
      <dgm:t>
        <a:bodyPr/>
        <a:lstStyle/>
        <a:p>
          <a:r>
            <a:rPr lang="en-US" dirty="0"/>
            <a:t>Award announcement: Week of February 20, 2020</a:t>
          </a:r>
        </a:p>
      </dgm:t>
    </dgm:pt>
    <dgm:pt modelId="{C249C8B9-96BC-48EB-BCD2-3977BFEA5BEA}" type="parTrans" cxnId="{82418D73-246E-4E4D-BE05-1C0986A28013}">
      <dgm:prSet/>
      <dgm:spPr/>
      <dgm:t>
        <a:bodyPr/>
        <a:lstStyle/>
        <a:p>
          <a:endParaRPr lang="en-US"/>
        </a:p>
      </dgm:t>
    </dgm:pt>
    <dgm:pt modelId="{1CDE6423-C786-4EDC-9E4C-A4F8619C85E4}" type="sibTrans" cxnId="{82418D73-246E-4E4D-BE05-1C0986A28013}">
      <dgm:prSet/>
      <dgm:spPr/>
      <dgm:t>
        <a:bodyPr/>
        <a:lstStyle/>
        <a:p>
          <a:endParaRPr lang="en-US"/>
        </a:p>
      </dgm:t>
    </dgm:pt>
    <dgm:pt modelId="{75BC2C67-88A9-435E-A535-B926D2B592BB}">
      <dgm:prSet/>
      <dgm:spPr/>
      <dgm:t>
        <a:bodyPr/>
        <a:lstStyle/>
        <a:p>
          <a:r>
            <a:rPr lang="en-US" dirty="0"/>
            <a:t>Project conclusion: August 31, 2020</a:t>
          </a:r>
        </a:p>
      </dgm:t>
    </dgm:pt>
    <dgm:pt modelId="{66277D80-9AD9-4690-8034-D84622524FDC}" type="parTrans" cxnId="{25206D92-20B9-4885-98EF-C89CBC15C972}">
      <dgm:prSet/>
      <dgm:spPr/>
      <dgm:t>
        <a:bodyPr/>
        <a:lstStyle/>
        <a:p>
          <a:endParaRPr lang="en-US"/>
        </a:p>
      </dgm:t>
    </dgm:pt>
    <dgm:pt modelId="{DE9333E8-8762-4C0C-AC28-13183EF4D079}" type="sibTrans" cxnId="{25206D92-20B9-4885-98EF-C89CBC15C972}">
      <dgm:prSet/>
      <dgm:spPr/>
      <dgm:t>
        <a:bodyPr/>
        <a:lstStyle/>
        <a:p>
          <a:endParaRPr lang="en-US"/>
        </a:p>
      </dgm:t>
    </dgm:pt>
    <dgm:pt modelId="{BFD04526-F2E1-4F29-A1BF-C6DD2F14ED42}">
      <dgm:prSet/>
      <dgm:spPr/>
      <dgm:t>
        <a:bodyPr/>
        <a:lstStyle/>
        <a:p>
          <a:r>
            <a:rPr lang="en-US" dirty="0"/>
            <a:t>Final Grant Report due to OLIS:</a:t>
          </a:r>
          <a:br>
            <a:rPr lang="en-US" dirty="0"/>
          </a:br>
          <a:r>
            <a:rPr lang="en-US" dirty="0"/>
            <a:t>September 30, 2020</a:t>
          </a:r>
        </a:p>
      </dgm:t>
    </dgm:pt>
    <dgm:pt modelId="{D0824E09-7FAA-48CF-9902-63F0CE2AC553}" type="parTrans" cxnId="{5ECB91B1-F7F1-4593-90D1-522072EEA235}">
      <dgm:prSet/>
      <dgm:spPr/>
      <dgm:t>
        <a:bodyPr/>
        <a:lstStyle/>
        <a:p>
          <a:endParaRPr lang="en-US"/>
        </a:p>
      </dgm:t>
    </dgm:pt>
    <dgm:pt modelId="{BFBB17E7-E81C-42B2-9D89-EA3F3A7A78E3}" type="sibTrans" cxnId="{5ECB91B1-F7F1-4593-90D1-522072EEA235}">
      <dgm:prSet/>
      <dgm:spPr/>
      <dgm:t>
        <a:bodyPr/>
        <a:lstStyle/>
        <a:p>
          <a:endParaRPr lang="en-US"/>
        </a:p>
      </dgm:t>
    </dgm:pt>
    <dgm:pt modelId="{4165D94E-5645-4825-B16B-72C266466554}" type="pres">
      <dgm:prSet presAssocID="{703E49FC-553D-4ADD-BDA5-6C4CDB3E9245}" presName="Name0" presStyleCnt="0">
        <dgm:presLayoutVars>
          <dgm:chMax val="7"/>
          <dgm:dir/>
          <dgm:animLvl val="lvl"/>
          <dgm:resizeHandles val="exact"/>
        </dgm:presLayoutVars>
      </dgm:prSet>
      <dgm:spPr/>
    </dgm:pt>
    <dgm:pt modelId="{A6D58922-9324-491E-828A-726D588F546A}" type="pres">
      <dgm:prSet presAssocID="{C4FA4F3E-6555-476F-9446-442F05B8483D}" presName="circle1" presStyleLbl="node1" presStyleIdx="0" presStyleCnt="4"/>
      <dgm:spPr/>
    </dgm:pt>
    <dgm:pt modelId="{92F1044D-7B0E-454E-8B71-F0BD0DF12370}" type="pres">
      <dgm:prSet presAssocID="{C4FA4F3E-6555-476F-9446-442F05B8483D}" presName="space" presStyleCnt="0"/>
      <dgm:spPr/>
    </dgm:pt>
    <dgm:pt modelId="{2FEB19B3-A4BC-4CEE-B506-6E2E67618858}" type="pres">
      <dgm:prSet presAssocID="{C4FA4F3E-6555-476F-9446-442F05B8483D}" presName="rect1" presStyleLbl="alignAcc1" presStyleIdx="0" presStyleCnt="4"/>
      <dgm:spPr/>
    </dgm:pt>
    <dgm:pt modelId="{5606D874-9E51-495B-95D1-D14EE81BBCC5}" type="pres">
      <dgm:prSet presAssocID="{BE9DCFBF-BEAE-417A-AD0F-D127484611A8}" presName="vertSpace2" presStyleLbl="node1" presStyleIdx="0" presStyleCnt="4"/>
      <dgm:spPr/>
    </dgm:pt>
    <dgm:pt modelId="{4DA3D153-51B0-49F8-A271-02AC16D40CB5}" type="pres">
      <dgm:prSet presAssocID="{BE9DCFBF-BEAE-417A-AD0F-D127484611A8}" presName="circle2" presStyleLbl="node1" presStyleIdx="1" presStyleCnt="4"/>
      <dgm:spPr/>
    </dgm:pt>
    <dgm:pt modelId="{DDEE3041-7090-44A0-8414-7D9823756446}" type="pres">
      <dgm:prSet presAssocID="{BE9DCFBF-BEAE-417A-AD0F-D127484611A8}" presName="rect2" presStyleLbl="alignAcc1" presStyleIdx="1" presStyleCnt="4"/>
      <dgm:spPr/>
    </dgm:pt>
    <dgm:pt modelId="{5AD9B01A-F985-4F6F-92DD-0086B3EB2D49}" type="pres">
      <dgm:prSet presAssocID="{75BC2C67-88A9-435E-A535-B926D2B592BB}" presName="vertSpace3" presStyleLbl="node1" presStyleIdx="1" presStyleCnt="4"/>
      <dgm:spPr/>
    </dgm:pt>
    <dgm:pt modelId="{68156F5B-37A5-4985-9C92-386E361A2925}" type="pres">
      <dgm:prSet presAssocID="{75BC2C67-88A9-435E-A535-B926D2B592BB}" presName="circle3" presStyleLbl="node1" presStyleIdx="2" presStyleCnt="4"/>
      <dgm:spPr/>
    </dgm:pt>
    <dgm:pt modelId="{33CBAB7C-7584-48A9-A47A-05668AF72E0A}" type="pres">
      <dgm:prSet presAssocID="{75BC2C67-88A9-435E-A535-B926D2B592BB}" presName="rect3" presStyleLbl="alignAcc1" presStyleIdx="2" presStyleCnt="4"/>
      <dgm:spPr/>
    </dgm:pt>
    <dgm:pt modelId="{5F8622BD-E081-4D81-9CDF-3548773BC1A0}" type="pres">
      <dgm:prSet presAssocID="{BFD04526-F2E1-4F29-A1BF-C6DD2F14ED42}" presName="vertSpace4" presStyleLbl="node1" presStyleIdx="2" presStyleCnt="4"/>
      <dgm:spPr/>
    </dgm:pt>
    <dgm:pt modelId="{725A46D5-A1C6-4571-B10B-C532D2FC12BA}" type="pres">
      <dgm:prSet presAssocID="{BFD04526-F2E1-4F29-A1BF-C6DD2F14ED42}" presName="circle4" presStyleLbl="node1" presStyleIdx="3" presStyleCnt="4"/>
      <dgm:spPr/>
    </dgm:pt>
    <dgm:pt modelId="{327CCFC7-C5E6-4862-959C-951C93F51C4D}" type="pres">
      <dgm:prSet presAssocID="{BFD04526-F2E1-4F29-A1BF-C6DD2F14ED42}" presName="rect4" presStyleLbl="alignAcc1" presStyleIdx="3" presStyleCnt="4"/>
      <dgm:spPr/>
    </dgm:pt>
    <dgm:pt modelId="{1AE10F6E-CBBF-4F8F-A74E-904955E3B7F9}" type="pres">
      <dgm:prSet presAssocID="{C4FA4F3E-6555-476F-9446-442F05B8483D}" presName="rect1ParTxNoCh" presStyleLbl="alignAcc1" presStyleIdx="3" presStyleCnt="4">
        <dgm:presLayoutVars>
          <dgm:chMax val="1"/>
          <dgm:bulletEnabled val="1"/>
        </dgm:presLayoutVars>
      </dgm:prSet>
      <dgm:spPr/>
    </dgm:pt>
    <dgm:pt modelId="{8101224F-BF3E-45AA-80FF-6DFA28AC4B21}" type="pres">
      <dgm:prSet presAssocID="{BE9DCFBF-BEAE-417A-AD0F-D127484611A8}" presName="rect2ParTxNoCh" presStyleLbl="alignAcc1" presStyleIdx="3" presStyleCnt="4">
        <dgm:presLayoutVars>
          <dgm:chMax val="1"/>
          <dgm:bulletEnabled val="1"/>
        </dgm:presLayoutVars>
      </dgm:prSet>
      <dgm:spPr/>
    </dgm:pt>
    <dgm:pt modelId="{523412F0-3A98-4DE2-B183-3EB18E9FAE08}" type="pres">
      <dgm:prSet presAssocID="{75BC2C67-88A9-435E-A535-B926D2B592BB}" presName="rect3ParTxNoCh" presStyleLbl="alignAcc1" presStyleIdx="3" presStyleCnt="4">
        <dgm:presLayoutVars>
          <dgm:chMax val="1"/>
          <dgm:bulletEnabled val="1"/>
        </dgm:presLayoutVars>
      </dgm:prSet>
      <dgm:spPr/>
    </dgm:pt>
    <dgm:pt modelId="{C971E0E7-DD7C-42A3-BF1E-539769C51944}" type="pres">
      <dgm:prSet presAssocID="{BFD04526-F2E1-4F29-A1BF-C6DD2F14ED42}" presName="rect4ParTxNoCh" presStyleLbl="alignAcc1" presStyleIdx="3" presStyleCnt="4">
        <dgm:presLayoutVars>
          <dgm:chMax val="1"/>
          <dgm:bulletEnabled val="1"/>
        </dgm:presLayoutVars>
      </dgm:prSet>
      <dgm:spPr/>
    </dgm:pt>
  </dgm:ptLst>
  <dgm:cxnLst>
    <dgm:cxn modelId="{1E4DE602-EEEE-4FDE-A06A-8589DA9CDE46}" type="presOf" srcId="{BFD04526-F2E1-4F29-A1BF-C6DD2F14ED42}" destId="{C971E0E7-DD7C-42A3-BF1E-539769C51944}" srcOrd="1" destOrd="0" presId="urn:microsoft.com/office/officeart/2005/8/layout/target3"/>
    <dgm:cxn modelId="{A29E7C5D-871C-4E96-A0B2-73FD4182E504}" type="presOf" srcId="{75BC2C67-88A9-435E-A535-B926D2B592BB}" destId="{523412F0-3A98-4DE2-B183-3EB18E9FAE08}" srcOrd="1" destOrd="0" presId="urn:microsoft.com/office/officeart/2005/8/layout/target3"/>
    <dgm:cxn modelId="{96B6D951-C1A6-42D4-AB4A-4FBEA5E65438}" type="presOf" srcId="{BE9DCFBF-BEAE-417A-AD0F-D127484611A8}" destId="{DDEE3041-7090-44A0-8414-7D9823756446}" srcOrd="0" destOrd="0" presId="urn:microsoft.com/office/officeart/2005/8/layout/target3"/>
    <dgm:cxn modelId="{82418D73-246E-4E4D-BE05-1C0986A28013}" srcId="{703E49FC-553D-4ADD-BDA5-6C4CDB3E9245}" destId="{BE9DCFBF-BEAE-417A-AD0F-D127484611A8}" srcOrd="1" destOrd="0" parTransId="{C249C8B9-96BC-48EB-BCD2-3977BFEA5BEA}" sibTransId="{1CDE6423-C786-4EDC-9E4C-A4F8619C85E4}"/>
    <dgm:cxn modelId="{00F5377D-B316-4D00-9F6F-320BB6E02338}" type="presOf" srcId="{75BC2C67-88A9-435E-A535-B926D2B592BB}" destId="{33CBAB7C-7584-48A9-A47A-05668AF72E0A}" srcOrd="0" destOrd="0" presId="urn:microsoft.com/office/officeart/2005/8/layout/target3"/>
    <dgm:cxn modelId="{25206D92-20B9-4885-98EF-C89CBC15C972}" srcId="{703E49FC-553D-4ADD-BDA5-6C4CDB3E9245}" destId="{75BC2C67-88A9-435E-A535-B926D2B592BB}" srcOrd="2" destOrd="0" parTransId="{66277D80-9AD9-4690-8034-D84622524FDC}" sibTransId="{DE9333E8-8762-4C0C-AC28-13183EF4D079}"/>
    <dgm:cxn modelId="{22879E9B-EA58-4F5A-8498-1AD80D691C1A}" type="presOf" srcId="{C4FA4F3E-6555-476F-9446-442F05B8483D}" destId="{2FEB19B3-A4BC-4CEE-B506-6E2E67618858}" srcOrd="0" destOrd="0" presId="urn:microsoft.com/office/officeart/2005/8/layout/target3"/>
    <dgm:cxn modelId="{905F03A5-9E51-42DD-A27E-6B080959C4A7}" type="presOf" srcId="{C4FA4F3E-6555-476F-9446-442F05B8483D}" destId="{1AE10F6E-CBBF-4F8F-A74E-904955E3B7F9}" srcOrd="1" destOrd="0" presId="urn:microsoft.com/office/officeart/2005/8/layout/target3"/>
    <dgm:cxn modelId="{73B74CA8-3F86-4BE7-BEC1-542D9BC65845}" type="presOf" srcId="{BE9DCFBF-BEAE-417A-AD0F-D127484611A8}" destId="{8101224F-BF3E-45AA-80FF-6DFA28AC4B21}" srcOrd="1" destOrd="0" presId="urn:microsoft.com/office/officeart/2005/8/layout/target3"/>
    <dgm:cxn modelId="{5ECB91B1-F7F1-4593-90D1-522072EEA235}" srcId="{703E49FC-553D-4ADD-BDA5-6C4CDB3E9245}" destId="{BFD04526-F2E1-4F29-A1BF-C6DD2F14ED42}" srcOrd="3" destOrd="0" parTransId="{D0824E09-7FAA-48CF-9902-63F0CE2AC553}" sibTransId="{BFBB17E7-E81C-42B2-9D89-EA3F3A7A78E3}"/>
    <dgm:cxn modelId="{578928C0-2C91-4901-8990-D067871F5571}" type="presOf" srcId="{703E49FC-553D-4ADD-BDA5-6C4CDB3E9245}" destId="{4165D94E-5645-4825-B16B-72C266466554}" srcOrd="0" destOrd="0" presId="urn:microsoft.com/office/officeart/2005/8/layout/target3"/>
    <dgm:cxn modelId="{D25EAACB-6ED6-41FC-88B1-F4D1D8AA7C28}" type="presOf" srcId="{BFD04526-F2E1-4F29-A1BF-C6DD2F14ED42}" destId="{327CCFC7-C5E6-4862-959C-951C93F51C4D}" srcOrd="0" destOrd="0" presId="urn:microsoft.com/office/officeart/2005/8/layout/target3"/>
    <dgm:cxn modelId="{B5EB32CD-7826-4536-B63D-F608C1163E3C}" srcId="{703E49FC-553D-4ADD-BDA5-6C4CDB3E9245}" destId="{C4FA4F3E-6555-476F-9446-442F05B8483D}" srcOrd="0" destOrd="0" parTransId="{682AC40F-D008-40DB-8421-10F2185ED8B2}" sibTransId="{2BBC131F-8B33-469A-930F-827FDBA568BE}"/>
    <dgm:cxn modelId="{45F8E3FD-4723-4567-A185-2B099661CFA9}" type="presParOf" srcId="{4165D94E-5645-4825-B16B-72C266466554}" destId="{A6D58922-9324-491E-828A-726D588F546A}" srcOrd="0" destOrd="0" presId="urn:microsoft.com/office/officeart/2005/8/layout/target3"/>
    <dgm:cxn modelId="{76789DCF-A92D-42F0-A68D-0A43AB6FA18A}" type="presParOf" srcId="{4165D94E-5645-4825-B16B-72C266466554}" destId="{92F1044D-7B0E-454E-8B71-F0BD0DF12370}" srcOrd="1" destOrd="0" presId="urn:microsoft.com/office/officeart/2005/8/layout/target3"/>
    <dgm:cxn modelId="{3DCE3D3E-B7E1-4970-9324-C8F96BB473F4}" type="presParOf" srcId="{4165D94E-5645-4825-B16B-72C266466554}" destId="{2FEB19B3-A4BC-4CEE-B506-6E2E67618858}" srcOrd="2" destOrd="0" presId="urn:microsoft.com/office/officeart/2005/8/layout/target3"/>
    <dgm:cxn modelId="{76BD64C5-092C-4A0E-B9F7-32F3DB9FD50B}" type="presParOf" srcId="{4165D94E-5645-4825-B16B-72C266466554}" destId="{5606D874-9E51-495B-95D1-D14EE81BBCC5}" srcOrd="3" destOrd="0" presId="urn:microsoft.com/office/officeart/2005/8/layout/target3"/>
    <dgm:cxn modelId="{D7E8B191-A799-4649-80AC-EDD6EC9A1BD4}" type="presParOf" srcId="{4165D94E-5645-4825-B16B-72C266466554}" destId="{4DA3D153-51B0-49F8-A271-02AC16D40CB5}" srcOrd="4" destOrd="0" presId="urn:microsoft.com/office/officeart/2005/8/layout/target3"/>
    <dgm:cxn modelId="{C140CEB5-9670-4425-B61A-AB2D37FBA1E1}" type="presParOf" srcId="{4165D94E-5645-4825-B16B-72C266466554}" destId="{DDEE3041-7090-44A0-8414-7D9823756446}" srcOrd="5" destOrd="0" presId="urn:microsoft.com/office/officeart/2005/8/layout/target3"/>
    <dgm:cxn modelId="{5F57B839-EA97-4E5B-B7C4-1E15B4C3C55F}" type="presParOf" srcId="{4165D94E-5645-4825-B16B-72C266466554}" destId="{5AD9B01A-F985-4F6F-92DD-0086B3EB2D49}" srcOrd="6" destOrd="0" presId="urn:microsoft.com/office/officeart/2005/8/layout/target3"/>
    <dgm:cxn modelId="{EFD76630-B199-4B9B-9F43-63CDD7117D88}" type="presParOf" srcId="{4165D94E-5645-4825-B16B-72C266466554}" destId="{68156F5B-37A5-4985-9C92-386E361A2925}" srcOrd="7" destOrd="0" presId="urn:microsoft.com/office/officeart/2005/8/layout/target3"/>
    <dgm:cxn modelId="{C9792113-E1B5-4D4C-88E3-B2B3A080212B}" type="presParOf" srcId="{4165D94E-5645-4825-B16B-72C266466554}" destId="{33CBAB7C-7584-48A9-A47A-05668AF72E0A}" srcOrd="8" destOrd="0" presId="urn:microsoft.com/office/officeart/2005/8/layout/target3"/>
    <dgm:cxn modelId="{433D5DA4-3C66-4332-AFDD-A9B3E91E8999}" type="presParOf" srcId="{4165D94E-5645-4825-B16B-72C266466554}" destId="{5F8622BD-E081-4D81-9CDF-3548773BC1A0}" srcOrd="9" destOrd="0" presId="urn:microsoft.com/office/officeart/2005/8/layout/target3"/>
    <dgm:cxn modelId="{A6F891FA-AEEE-4188-964D-320A469888F2}" type="presParOf" srcId="{4165D94E-5645-4825-B16B-72C266466554}" destId="{725A46D5-A1C6-4571-B10B-C532D2FC12BA}" srcOrd="10" destOrd="0" presId="urn:microsoft.com/office/officeart/2005/8/layout/target3"/>
    <dgm:cxn modelId="{B880C13C-53B5-4AA5-BF67-3BF5C6F7FC98}" type="presParOf" srcId="{4165D94E-5645-4825-B16B-72C266466554}" destId="{327CCFC7-C5E6-4862-959C-951C93F51C4D}" srcOrd="11" destOrd="0" presId="urn:microsoft.com/office/officeart/2005/8/layout/target3"/>
    <dgm:cxn modelId="{7C6B197C-07BB-437A-94CB-AB917A594EC0}" type="presParOf" srcId="{4165D94E-5645-4825-B16B-72C266466554}" destId="{1AE10F6E-CBBF-4F8F-A74E-904955E3B7F9}" srcOrd="12" destOrd="0" presId="urn:microsoft.com/office/officeart/2005/8/layout/target3"/>
    <dgm:cxn modelId="{49C601D8-F81A-4FE3-BBE8-EFCDACA4549D}" type="presParOf" srcId="{4165D94E-5645-4825-B16B-72C266466554}" destId="{8101224F-BF3E-45AA-80FF-6DFA28AC4B21}" srcOrd="13" destOrd="0" presId="urn:microsoft.com/office/officeart/2005/8/layout/target3"/>
    <dgm:cxn modelId="{8F478B17-9409-4226-BA52-5C37F3C7C336}" type="presParOf" srcId="{4165D94E-5645-4825-B16B-72C266466554}" destId="{523412F0-3A98-4DE2-B183-3EB18E9FAE08}" srcOrd="14" destOrd="0" presId="urn:microsoft.com/office/officeart/2005/8/layout/target3"/>
    <dgm:cxn modelId="{269B4B99-9666-4C37-B324-D0167799AC53}" type="presParOf" srcId="{4165D94E-5645-4825-B16B-72C266466554}" destId="{C971E0E7-DD7C-42A3-BF1E-539769C51944}"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2BA60C-5213-4468-B08E-0A53AAAC5AAE}"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25451245-B70A-4148-8127-64800C0082CE}">
      <dgm:prSet custT="1"/>
      <dgm:spPr/>
      <dgm:t>
        <a:bodyPr/>
        <a:lstStyle/>
        <a:p>
          <a:r>
            <a:rPr lang="en-US" sz="2800" b="1" dirty="0"/>
            <a:t>Project Overview</a:t>
          </a:r>
          <a:endParaRPr lang="en-US" sz="2800" dirty="0"/>
        </a:p>
      </dgm:t>
    </dgm:pt>
    <dgm:pt modelId="{5DF53575-FCD7-49BE-B8D0-E47675C83BE2}" type="parTrans" cxnId="{E6C499FA-92B2-41EA-911E-482B090F2143}">
      <dgm:prSet/>
      <dgm:spPr/>
      <dgm:t>
        <a:bodyPr/>
        <a:lstStyle/>
        <a:p>
          <a:endParaRPr lang="en-US"/>
        </a:p>
      </dgm:t>
    </dgm:pt>
    <dgm:pt modelId="{A0E2F403-B082-4C61-8897-30F973BC1AE9}" type="sibTrans" cxnId="{E6C499FA-92B2-41EA-911E-482B090F2143}">
      <dgm:prSet/>
      <dgm:spPr/>
      <dgm:t>
        <a:bodyPr/>
        <a:lstStyle/>
        <a:p>
          <a:endParaRPr lang="en-US"/>
        </a:p>
      </dgm:t>
    </dgm:pt>
    <dgm:pt modelId="{A0158FFD-E277-4217-B15B-179EEE1262C2}">
      <dgm:prSet/>
      <dgm:spPr/>
      <dgm:t>
        <a:bodyPr/>
        <a:lstStyle/>
        <a:p>
          <a:r>
            <a:rPr lang="en-US" dirty="0"/>
            <a:t>A brief general description of the project in 160 words or less</a:t>
          </a:r>
        </a:p>
      </dgm:t>
    </dgm:pt>
    <dgm:pt modelId="{77951E5C-1E68-4E2E-8199-F394BA6C0F3C}" type="parTrans" cxnId="{ED999A88-1A8A-4022-8DE9-5979B49FE3BC}">
      <dgm:prSet/>
      <dgm:spPr/>
      <dgm:t>
        <a:bodyPr/>
        <a:lstStyle/>
        <a:p>
          <a:endParaRPr lang="en-US"/>
        </a:p>
      </dgm:t>
    </dgm:pt>
    <dgm:pt modelId="{6FC21482-0161-4C71-B756-D64E2E7FF3F1}" type="sibTrans" cxnId="{ED999A88-1A8A-4022-8DE9-5979B49FE3BC}">
      <dgm:prSet/>
      <dgm:spPr/>
      <dgm:t>
        <a:bodyPr/>
        <a:lstStyle/>
        <a:p>
          <a:endParaRPr lang="en-US"/>
        </a:p>
      </dgm:t>
    </dgm:pt>
    <dgm:pt modelId="{AAA47D48-22CD-4E42-9B7D-6396E4C1C984}">
      <dgm:prSet/>
      <dgm:spPr/>
      <dgm:t>
        <a:bodyPr/>
        <a:lstStyle/>
        <a:p>
          <a:r>
            <a:rPr lang="en-US" dirty="0"/>
            <a:t>Who you’re doing it for</a:t>
          </a:r>
        </a:p>
      </dgm:t>
    </dgm:pt>
    <dgm:pt modelId="{5E46B60C-2994-4B28-9C02-1414AA1BCAA8}" type="parTrans" cxnId="{3AB9B49E-4270-481D-9DAB-4857456EC19E}">
      <dgm:prSet/>
      <dgm:spPr/>
      <dgm:t>
        <a:bodyPr/>
        <a:lstStyle/>
        <a:p>
          <a:endParaRPr lang="en-US"/>
        </a:p>
      </dgm:t>
    </dgm:pt>
    <dgm:pt modelId="{491F63DA-D133-4C23-B6A3-7A5C84363B03}" type="sibTrans" cxnId="{3AB9B49E-4270-481D-9DAB-4857456EC19E}">
      <dgm:prSet/>
      <dgm:spPr/>
      <dgm:t>
        <a:bodyPr/>
        <a:lstStyle/>
        <a:p>
          <a:endParaRPr lang="en-US"/>
        </a:p>
      </dgm:t>
    </dgm:pt>
    <dgm:pt modelId="{23E2CCF6-6606-436A-949C-F240126087F5}">
      <dgm:prSet/>
      <dgm:spPr/>
      <dgm:t>
        <a:bodyPr/>
        <a:lstStyle/>
        <a:p>
          <a:r>
            <a:rPr lang="en-US" dirty="0"/>
            <a:t>Why you’re doing it</a:t>
          </a:r>
        </a:p>
      </dgm:t>
    </dgm:pt>
    <dgm:pt modelId="{3E6BD69F-8E7B-434D-BDB2-621220AFFA1E}" type="parTrans" cxnId="{E83151CD-8732-4292-A90F-55E8919A8BF8}">
      <dgm:prSet/>
      <dgm:spPr/>
      <dgm:t>
        <a:bodyPr/>
        <a:lstStyle/>
        <a:p>
          <a:endParaRPr lang="en-US"/>
        </a:p>
      </dgm:t>
    </dgm:pt>
    <dgm:pt modelId="{CFFD2928-1968-462A-AE21-C3ADC70C0937}" type="sibTrans" cxnId="{E83151CD-8732-4292-A90F-55E8919A8BF8}">
      <dgm:prSet/>
      <dgm:spPr/>
      <dgm:t>
        <a:bodyPr/>
        <a:lstStyle/>
        <a:p>
          <a:endParaRPr lang="en-US"/>
        </a:p>
      </dgm:t>
    </dgm:pt>
    <dgm:pt modelId="{02E37780-B7C1-4B9B-9148-3CBDD7FB0FF4}">
      <dgm:prSet/>
      <dgm:spPr/>
      <dgm:t>
        <a:bodyPr/>
        <a:lstStyle/>
        <a:p>
          <a:r>
            <a:rPr lang="en-US" dirty="0"/>
            <a:t>What you want to see at the project’s end</a:t>
          </a:r>
        </a:p>
      </dgm:t>
    </dgm:pt>
    <dgm:pt modelId="{3A168A3D-DCDD-406F-B46C-D68A60B3D756}" type="parTrans" cxnId="{0B24E4A5-BFA4-439F-A901-C4D9A4E316B9}">
      <dgm:prSet/>
      <dgm:spPr/>
      <dgm:t>
        <a:bodyPr/>
        <a:lstStyle/>
        <a:p>
          <a:endParaRPr lang="en-US"/>
        </a:p>
      </dgm:t>
    </dgm:pt>
    <dgm:pt modelId="{44F66D5A-7B85-42F2-9AED-31222CEA1D7E}" type="sibTrans" cxnId="{0B24E4A5-BFA4-439F-A901-C4D9A4E316B9}">
      <dgm:prSet/>
      <dgm:spPr/>
      <dgm:t>
        <a:bodyPr/>
        <a:lstStyle/>
        <a:p>
          <a:endParaRPr lang="en-US"/>
        </a:p>
      </dgm:t>
    </dgm:pt>
    <dgm:pt modelId="{139EAD20-D732-4E74-9EE5-C932285CF107}">
      <dgm:prSet/>
      <dgm:spPr/>
      <dgm:t>
        <a:bodyPr/>
        <a:lstStyle/>
        <a:p>
          <a:r>
            <a:rPr lang="en-US" dirty="0"/>
            <a:t>This is a big picture overview – you’ll provide details later</a:t>
          </a:r>
        </a:p>
      </dgm:t>
    </dgm:pt>
    <dgm:pt modelId="{C5E77F22-6E61-4A1C-976F-FB7AFEE0C97F}" type="parTrans" cxnId="{DD4B17E6-561C-4C1B-9672-19F5D20DACB6}">
      <dgm:prSet/>
      <dgm:spPr/>
      <dgm:t>
        <a:bodyPr/>
        <a:lstStyle/>
        <a:p>
          <a:endParaRPr lang="en-US"/>
        </a:p>
      </dgm:t>
    </dgm:pt>
    <dgm:pt modelId="{F1E28907-16B3-40D4-BBAC-6CFAA13E5F89}" type="sibTrans" cxnId="{DD4B17E6-561C-4C1B-9672-19F5D20DACB6}">
      <dgm:prSet/>
      <dgm:spPr/>
      <dgm:t>
        <a:bodyPr/>
        <a:lstStyle/>
        <a:p>
          <a:endParaRPr lang="en-US"/>
        </a:p>
      </dgm:t>
    </dgm:pt>
    <dgm:pt modelId="{1F0CECDC-1518-47CF-9A54-4F77CFB2D884}">
      <dgm:prSet/>
      <dgm:spPr/>
      <dgm:t>
        <a:bodyPr/>
        <a:lstStyle/>
        <a:p>
          <a:r>
            <a:rPr lang="en-US" dirty="0"/>
            <a:t>The overview is to tell OLIS and the reviewers what to look for in the application </a:t>
          </a:r>
        </a:p>
      </dgm:t>
    </dgm:pt>
    <dgm:pt modelId="{0A4EF336-D319-4DD1-B3AE-E7711F81CD28}" type="parTrans" cxnId="{1DEE793F-15B2-43AD-8124-781E83D7E94F}">
      <dgm:prSet/>
      <dgm:spPr/>
      <dgm:t>
        <a:bodyPr/>
        <a:lstStyle/>
        <a:p>
          <a:endParaRPr lang="en-US"/>
        </a:p>
      </dgm:t>
    </dgm:pt>
    <dgm:pt modelId="{822D0AE5-5686-4F90-B389-5FF1DBC4810B}" type="sibTrans" cxnId="{1DEE793F-15B2-43AD-8124-781E83D7E94F}">
      <dgm:prSet/>
      <dgm:spPr/>
      <dgm:t>
        <a:bodyPr/>
        <a:lstStyle/>
        <a:p>
          <a:endParaRPr lang="en-US"/>
        </a:p>
      </dgm:t>
    </dgm:pt>
    <dgm:pt modelId="{07D0C1D8-383C-4AEF-94F1-BC849FDD4C4D}" type="pres">
      <dgm:prSet presAssocID="{6B2BA60C-5213-4468-B08E-0A53AAAC5AAE}" presName="Name0" presStyleCnt="0">
        <dgm:presLayoutVars>
          <dgm:chMax val="7"/>
          <dgm:dir/>
          <dgm:animLvl val="lvl"/>
          <dgm:resizeHandles val="exact"/>
        </dgm:presLayoutVars>
      </dgm:prSet>
      <dgm:spPr/>
    </dgm:pt>
    <dgm:pt modelId="{4EFD2A2D-E40D-4193-970B-605221D81680}" type="pres">
      <dgm:prSet presAssocID="{25451245-B70A-4148-8127-64800C0082CE}" presName="circle1" presStyleLbl="node1" presStyleIdx="0" presStyleCnt="3"/>
      <dgm:spPr/>
    </dgm:pt>
    <dgm:pt modelId="{B9768312-F893-4633-8009-9D951C432A93}" type="pres">
      <dgm:prSet presAssocID="{25451245-B70A-4148-8127-64800C0082CE}" presName="space" presStyleCnt="0"/>
      <dgm:spPr/>
    </dgm:pt>
    <dgm:pt modelId="{ECEF1599-992C-4215-9D46-2501FD1523A2}" type="pres">
      <dgm:prSet presAssocID="{25451245-B70A-4148-8127-64800C0082CE}" presName="rect1" presStyleLbl="alignAcc1" presStyleIdx="0" presStyleCnt="3"/>
      <dgm:spPr/>
    </dgm:pt>
    <dgm:pt modelId="{5859F715-3AE0-4F4E-A72A-7676F5772A97}" type="pres">
      <dgm:prSet presAssocID="{139EAD20-D732-4E74-9EE5-C932285CF107}" presName="vertSpace2" presStyleLbl="node1" presStyleIdx="0" presStyleCnt="3"/>
      <dgm:spPr/>
    </dgm:pt>
    <dgm:pt modelId="{2366A04F-102B-4524-83FE-253E150ED2C5}" type="pres">
      <dgm:prSet presAssocID="{139EAD20-D732-4E74-9EE5-C932285CF107}" presName="circle2" presStyleLbl="node1" presStyleIdx="1" presStyleCnt="3"/>
      <dgm:spPr/>
    </dgm:pt>
    <dgm:pt modelId="{169D94E4-70E0-4BE3-8BDD-A8BB8626CDDB}" type="pres">
      <dgm:prSet presAssocID="{139EAD20-D732-4E74-9EE5-C932285CF107}" presName="rect2" presStyleLbl="alignAcc1" presStyleIdx="1" presStyleCnt="3"/>
      <dgm:spPr/>
    </dgm:pt>
    <dgm:pt modelId="{334AF6F4-D212-4C7E-B190-F18B56DD70E5}" type="pres">
      <dgm:prSet presAssocID="{1F0CECDC-1518-47CF-9A54-4F77CFB2D884}" presName="vertSpace3" presStyleLbl="node1" presStyleIdx="1" presStyleCnt="3"/>
      <dgm:spPr/>
    </dgm:pt>
    <dgm:pt modelId="{FAF327F8-E102-4EC9-A0A4-7F646D5B8295}" type="pres">
      <dgm:prSet presAssocID="{1F0CECDC-1518-47CF-9A54-4F77CFB2D884}" presName="circle3" presStyleLbl="node1" presStyleIdx="2" presStyleCnt="3"/>
      <dgm:spPr/>
    </dgm:pt>
    <dgm:pt modelId="{23BA015F-6617-4F99-B0CC-92D9460F1A99}" type="pres">
      <dgm:prSet presAssocID="{1F0CECDC-1518-47CF-9A54-4F77CFB2D884}" presName="rect3" presStyleLbl="alignAcc1" presStyleIdx="2" presStyleCnt="3"/>
      <dgm:spPr/>
    </dgm:pt>
    <dgm:pt modelId="{6E30AAA0-8EA2-400E-989D-2BB2584E558C}" type="pres">
      <dgm:prSet presAssocID="{25451245-B70A-4148-8127-64800C0082CE}" presName="rect1ParTx" presStyleLbl="alignAcc1" presStyleIdx="2" presStyleCnt="3">
        <dgm:presLayoutVars>
          <dgm:chMax val="1"/>
          <dgm:bulletEnabled val="1"/>
        </dgm:presLayoutVars>
      </dgm:prSet>
      <dgm:spPr/>
    </dgm:pt>
    <dgm:pt modelId="{29E3E4B4-68E9-414B-8EB3-27627DBF9B79}" type="pres">
      <dgm:prSet presAssocID="{25451245-B70A-4148-8127-64800C0082CE}" presName="rect1ChTx" presStyleLbl="alignAcc1" presStyleIdx="2" presStyleCnt="3">
        <dgm:presLayoutVars>
          <dgm:bulletEnabled val="1"/>
        </dgm:presLayoutVars>
      </dgm:prSet>
      <dgm:spPr/>
    </dgm:pt>
    <dgm:pt modelId="{D9144460-9EA0-43C4-9CF8-887809ADDDF5}" type="pres">
      <dgm:prSet presAssocID="{139EAD20-D732-4E74-9EE5-C932285CF107}" presName="rect2ParTx" presStyleLbl="alignAcc1" presStyleIdx="2" presStyleCnt="3">
        <dgm:presLayoutVars>
          <dgm:chMax val="1"/>
          <dgm:bulletEnabled val="1"/>
        </dgm:presLayoutVars>
      </dgm:prSet>
      <dgm:spPr/>
    </dgm:pt>
    <dgm:pt modelId="{AB72B9B9-C78E-42BD-950B-7100B596DC36}" type="pres">
      <dgm:prSet presAssocID="{139EAD20-D732-4E74-9EE5-C932285CF107}" presName="rect2ChTx" presStyleLbl="alignAcc1" presStyleIdx="2" presStyleCnt="3">
        <dgm:presLayoutVars>
          <dgm:bulletEnabled val="1"/>
        </dgm:presLayoutVars>
      </dgm:prSet>
      <dgm:spPr/>
    </dgm:pt>
    <dgm:pt modelId="{1F09CAD8-CCCF-4088-9430-3C475D9A7655}" type="pres">
      <dgm:prSet presAssocID="{1F0CECDC-1518-47CF-9A54-4F77CFB2D884}" presName="rect3ParTx" presStyleLbl="alignAcc1" presStyleIdx="2" presStyleCnt="3">
        <dgm:presLayoutVars>
          <dgm:chMax val="1"/>
          <dgm:bulletEnabled val="1"/>
        </dgm:presLayoutVars>
      </dgm:prSet>
      <dgm:spPr/>
    </dgm:pt>
    <dgm:pt modelId="{514E9C77-D8AF-4706-B9D6-1BB2708A1A0E}" type="pres">
      <dgm:prSet presAssocID="{1F0CECDC-1518-47CF-9A54-4F77CFB2D884}" presName="rect3ChTx" presStyleLbl="alignAcc1" presStyleIdx="2" presStyleCnt="3">
        <dgm:presLayoutVars>
          <dgm:bulletEnabled val="1"/>
        </dgm:presLayoutVars>
      </dgm:prSet>
      <dgm:spPr/>
    </dgm:pt>
  </dgm:ptLst>
  <dgm:cxnLst>
    <dgm:cxn modelId="{0F621707-EAD3-4E0F-B73F-3CDCAE46E4B9}" type="presOf" srcId="{25451245-B70A-4148-8127-64800C0082CE}" destId="{6E30AAA0-8EA2-400E-989D-2BB2584E558C}" srcOrd="1" destOrd="0" presId="urn:microsoft.com/office/officeart/2005/8/layout/target3"/>
    <dgm:cxn modelId="{DD42F526-2B9E-4D60-9C19-5C0861F31484}" type="presOf" srcId="{139EAD20-D732-4E74-9EE5-C932285CF107}" destId="{169D94E4-70E0-4BE3-8BDD-A8BB8626CDDB}" srcOrd="0" destOrd="0" presId="urn:microsoft.com/office/officeart/2005/8/layout/target3"/>
    <dgm:cxn modelId="{35DD6E31-0D19-4F0B-9BFC-3DF3B6D89150}" type="presOf" srcId="{6B2BA60C-5213-4468-B08E-0A53AAAC5AAE}" destId="{07D0C1D8-383C-4AEF-94F1-BC849FDD4C4D}" srcOrd="0" destOrd="0" presId="urn:microsoft.com/office/officeart/2005/8/layout/target3"/>
    <dgm:cxn modelId="{1DEE793F-15B2-43AD-8124-781E83D7E94F}" srcId="{6B2BA60C-5213-4468-B08E-0A53AAAC5AAE}" destId="{1F0CECDC-1518-47CF-9A54-4F77CFB2D884}" srcOrd="2" destOrd="0" parTransId="{0A4EF336-D319-4DD1-B3AE-E7711F81CD28}" sibTransId="{822D0AE5-5686-4F90-B389-5FF1DBC4810B}"/>
    <dgm:cxn modelId="{CCADC878-4A2C-4FF7-882F-2E1D135E2E55}" type="presOf" srcId="{25451245-B70A-4148-8127-64800C0082CE}" destId="{ECEF1599-992C-4215-9D46-2501FD1523A2}" srcOrd="0" destOrd="0" presId="urn:microsoft.com/office/officeart/2005/8/layout/target3"/>
    <dgm:cxn modelId="{ED999A88-1A8A-4022-8DE9-5979B49FE3BC}" srcId="{25451245-B70A-4148-8127-64800C0082CE}" destId="{A0158FFD-E277-4217-B15B-179EEE1262C2}" srcOrd="0" destOrd="0" parTransId="{77951E5C-1E68-4E2E-8199-F394BA6C0F3C}" sibTransId="{6FC21482-0161-4C71-B756-D64E2E7FF3F1}"/>
    <dgm:cxn modelId="{1A81278D-A495-4C05-A6D4-5CEE168DEEFC}" type="presOf" srcId="{1F0CECDC-1518-47CF-9A54-4F77CFB2D884}" destId="{23BA015F-6617-4F99-B0CC-92D9460F1A99}" srcOrd="0" destOrd="0" presId="urn:microsoft.com/office/officeart/2005/8/layout/target3"/>
    <dgm:cxn modelId="{3AB9B49E-4270-481D-9DAB-4857456EC19E}" srcId="{A0158FFD-E277-4217-B15B-179EEE1262C2}" destId="{AAA47D48-22CD-4E42-9B7D-6396E4C1C984}" srcOrd="0" destOrd="0" parTransId="{5E46B60C-2994-4B28-9C02-1414AA1BCAA8}" sibTransId="{491F63DA-D133-4C23-B6A3-7A5C84363B03}"/>
    <dgm:cxn modelId="{0B24E4A5-BFA4-439F-A901-C4D9A4E316B9}" srcId="{A0158FFD-E277-4217-B15B-179EEE1262C2}" destId="{02E37780-B7C1-4B9B-9148-3CBDD7FB0FF4}" srcOrd="2" destOrd="0" parTransId="{3A168A3D-DCDD-406F-B46C-D68A60B3D756}" sibTransId="{44F66D5A-7B85-42F2-9AED-31222CEA1D7E}"/>
    <dgm:cxn modelId="{309BE6B0-93F1-4956-A3E7-6182AF30516F}" type="presOf" srcId="{139EAD20-D732-4E74-9EE5-C932285CF107}" destId="{D9144460-9EA0-43C4-9CF8-887809ADDDF5}" srcOrd="1" destOrd="0" presId="urn:microsoft.com/office/officeart/2005/8/layout/target3"/>
    <dgm:cxn modelId="{179E82B4-453B-402B-8EEE-02853C153E79}" type="presOf" srcId="{23E2CCF6-6606-436A-949C-F240126087F5}" destId="{29E3E4B4-68E9-414B-8EB3-27627DBF9B79}" srcOrd="0" destOrd="2" presId="urn:microsoft.com/office/officeart/2005/8/layout/target3"/>
    <dgm:cxn modelId="{BB8D63CB-C0DB-4276-A5A2-AC0281DE9F59}" type="presOf" srcId="{A0158FFD-E277-4217-B15B-179EEE1262C2}" destId="{29E3E4B4-68E9-414B-8EB3-27627DBF9B79}" srcOrd="0" destOrd="0" presId="urn:microsoft.com/office/officeart/2005/8/layout/target3"/>
    <dgm:cxn modelId="{E83151CD-8732-4292-A90F-55E8919A8BF8}" srcId="{A0158FFD-E277-4217-B15B-179EEE1262C2}" destId="{23E2CCF6-6606-436A-949C-F240126087F5}" srcOrd="1" destOrd="0" parTransId="{3E6BD69F-8E7B-434D-BDB2-621220AFFA1E}" sibTransId="{CFFD2928-1968-462A-AE21-C3ADC70C0937}"/>
    <dgm:cxn modelId="{DD4B17E6-561C-4C1B-9672-19F5D20DACB6}" srcId="{6B2BA60C-5213-4468-B08E-0A53AAAC5AAE}" destId="{139EAD20-D732-4E74-9EE5-C932285CF107}" srcOrd="1" destOrd="0" parTransId="{C5E77F22-6E61-4A1C-976F-FB7AFEE0C97F}" sibTransId="{F1E28907-16B3-40D4-BBAC-6CFAA13E5F89}"/>
    <dgm:cxn modelId="{6ABA40EC-B3E0-4CB6-A64A-9472197A5067}" type="presOf" srcId="{02E37780-B7C1-4B9B-9148-3CBDD7FB0FF4}" destId="{29E3E4B4-68E9-414B-8EB3-27627DBF9B79}" srcOrd="0" destOrd="3" presId="urn:microsoft.com/office/officeart/2005/8/layout/target3"/>
    <dgm:cxn modelId="{ABC26CEE-D03F-4692-95D5-73011E296A07}" type="presOf" srcId="{1F0CECDC-1518-47CF-9A54-4F77CFB2D884}" destId="{1F09CAD8-CCCF-4088-9430-3C475D9A7655}" srcOrd="1" destOrd="0" presId="urn:microsoft.com/office/officeart/2005/8/layout/target3"/>
    <dgm:cxn modelId="{E6C499FA-92B2-41EA-911E-482B090F2143}" srcId="{6B2BA60C-5213-4468-B08E-0A53AAAC5AAE}" destId="{25451245-B70A-4148-8127-64800C0082CE}" srcOrd="0" destOrd="0" parTransId="{5DF53575-FCD7-49BE-B8D0-E47675C83BE2}" sibTransId="{A0E2F403-B082-4C61-8897-30F973BC1AE9}"/>
    <dgm:cxn modelId="{3F7876FD-BDBE-4066-90F4-AE6F1259DFD1}" type="presOf" srcId="{AAA47D48-22CD-4E42-9B7D-6396E4C1C984}" destId="{29E3E4B4-68E9-414B-8EB3-27627DBF9B79}" srcOrd="0" destOrd="1" presId="urn:microsoft.com/office/officeart/2005/8/layout/target3"/>
    <dgm:cxn modelId="{B733D220-5FA9-43F7-9002-61418B12BCD4}" type="presParOf" srcId="{07D0C1D8-383C-4AEF-94F1-BC849FDD4C4D}" destId="{4EFD2A2D-E40D-4193-970B-605221D81680}" srcOrd="0" destOrd="0" presId="urn:microsoft.com/office/officeart/2005/8/layout/target3"/>
    <dgm:cxn modelId="{2D2E8335-7BAF-46AB-9C3A-E519B382F11D}" type="presParOf" srcId="{07D0C1D8-383C-4AEF-94F1-BC849FDD4C4D}" destId="{B9768312-F893-4633-8009-9D951C432A93}" srcOrd="1" destOrd="0" presId="urn:microsoft.com/office/officeart/2005/8/layout/target3"/>
    <dgm:cxn modelId="{3F3D9C4E-76AF-4277-86B3-17929FA38AE9}" type="presParOf" srcId="{07D0C1D8-383C-4AEF-94F1-BC849FDD4C4D}" destId="{ECEF1599-992C-4215-9D46-2501FD1523A2}" srcOrd="2" destOrd="0" presId="urn:microsoft.com/office/officeart/2005/8/layout/target3"/>
    <dgm:cxn modelId="{89522B8E-B771-45B4-8510-4DE78E7809C9}" type="presParOf" srcId="{07D0C1D8-383C-4AEF-94F1-BC849FDD4C4D}" destId="{5859F715-3AE0-4F4E-A72A-7676F5772A97}" srcOrd="3" destOrd="0" presId="urn:microsoft.com/office/officeart/2005/8/layout/target3"/>
    <dgm:cxn modelId="{09463DC2-2779-4C87-A31F-B682230EE886}" type="presParOf" srcId="{07D0C1D8-383C-4AEF-94F1-BC849FDD4C4D}" destId="{2366A04F-102B-4524-83FE-253E150ED2C5}" srcOrd="4" destOrd="0" presId="urn:microsoft.com/office/officeart/2005/8/layout/target3"/>
    <dgm:cxn modelId="{0A1FE70B-3EE8-4E8D-AB5D-6091438C27A1}" type="presParOf" srcId="{07D0C1D8-383C-4AEF-94F1-BC849FDD4C4D}" destId="{169D94E4-70E0-4BE3-8BDD-A8BB8626CDDB}" srcOrd="5" destOrd="0" presId="urn:microsoft.com/office/officeart/2005/8/layout/target3"/>
    <dgm:cxn modelId="{5D9627CC-A0D4-4C3E-AEDC-3D6C17E63B3B}" type="presParOf" srcId="{07D0C1D8-383C-4AEF-94F1-BC849FDD4C4D}" destId="{334AF6F4-D212-4C7E-B190-F18B56DD70E5}" srcOrd="6" destOrd="0" presId="urn:microsoft.com/office/officeart/2005/8/layout/target3"/>
    <dgm:cxn modelId="{C0F4F26E-363C-475F-819E-CEE6F7881B94}" type="presParOf" srcId="{07D0C1D8-383C-4AEF-94F1-BC849FDD4C4D}" destId="{FAF327F8-E102-4EC9-A0A4-7F646D5B8295}" srcOrd="7" destOrd="0" presId="urn:microsoft.com/office/officeart/2005/8/layout/target3"/>
    <dgm:cxn modelId="{0B0327E8-97B0-41EB-B1A8-1F1942E62D8E}" type="presParOf" srcId="{07D0C1D8-383C-4AEF-94F1-BC849FDD4C4D}" destId="{23BA015F-6617-4F99-B0CC-92D9460F1A99}" srcOrd="8" destOrd="0" presId="urn:microsoft.com/office/officeart/2005/8/layout/target3"/>
    <dgm:cxn modelId="{3BE07805-F3ED-4273-BFA2-16965E751709}" type="presParOf" srcId="{07D0C1D8-383C-4AEF-94F1-BC849FDD4C4D}" destId="{6E30AAA0-8EA2-400E-989D-2BB2584E558C}" srcOrd="9" destOrd="0" presId="urn:microsoft.com/office/officeart/2005/8/layout/target3"/>
    <dgm:cxn modelId="{F6CD1289-0073-4D0C-A8AA-B2C67F9952CF}" type="presParOf" srcId="{07D0C1D8-383C-4AEF-94F1-BC849FDD4C4D}" destId="{29E3E4B4-68E9-414B-8EB3-27627DBF9B79}" srcOrd="10" destOrd="0" presId="urn:microsoft.com/office/officeart/2005/8/layout/target3"/>
    <dgm:cxn modelId="{D6658196-78E7-4785-8FEB-596DC281A2EB}" type="presParOf" srcId="{07D0C1D8-383C-4AEF-94F1-BC849FDD4C4D}" destId="{D9144460-9EA0-43C4-9CF8-887809ADDDF5}" srcOrd="11" destOrd="0" presId="urn:microsoft.com/office/officeart/2005/8/layout/target3"/>
    <dgm:cxn modelId="{C7C82AF7-2065-4E7E-9A06-EE79A5543090}" type="presParOf" srcId="{07D0C1D8-383C-4AEF-94F1-BC849FDD4C4D}" destId="{AB72B9B9-C78E-42BD-950B-7100B596DC36}" srcOrd="12" destOrd="0" presId="urn:microsoft.com/office/officeart/2005/8/layout/target3"/>
    <dgm:cxn modelId="{507A8A63-1E67-4788-83C7-FEECBC353DF1}" type="presParOf" srcId="{07D0C1D8-383C-4AEF-94F1-BC849FDD4C4D}" destId="{1F09CAD8-CCCF-4088-9430-3C475D9A7655}" srcOrd="13" destOrd="0" presId="urn:microsoft.com/office/officeart/2005/8/layout/target3"/>
    <dgm:cxn modelId="{FC09BE5C-9ACA-4B78-8F69-F53CBC9BF228}" type="presParOf" srcId="{07D0C1D8-383C-4AEF-94F1-BC849FDD4C4D}" destId="{514E9C77-D8AF-4706-B9D6-1BB2708A1A0E}" srcOrd="14"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8471B04-CA34-4FEA-B45A-A1E243C8FB7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8A63B7D2-8047-4ED0-88F5-F0A19B3F0D24}">
      <dgm:prSet/>
      <dgm:spPr/>
      <dgm:t>
        <a:bodyPr/>
        <a:lstStyle/>
        <a:p>
          <a:r>
            <a:rPr lang="en-US" dirty="0"/>
            <a:t>State how does the project relates to the library’s mission or long range plan</a:t>
          </a:r>
        </a:p>
      </dgm:t>
    </dgm:pt>
    <dgm:pt modelId="{2BE3E7A3-40EF-4FD0-9CF1-2B49293607CD}" type="parTrans" cxnId="{F1E923E2-AF94-4B06-A32C-47F3F1D48C8B}">
      <dgm:prSet/>
      <dgm:spPr/>
      <dgm:t>
        <a:bodyPr/>
        <a:lstStyle/>
        <a:p>
          <a:endParaRPr lang="en-US"/>
        </a:p>
      </dgm:t>
    </dgm:pt>
    <dgm:pt modelId="{5B7FD270-D3F5-4D01-B7C1-360FD179A5CF}" type="sibTrans" cxnId="{F1E923E2-AF94-4B06-A32C-47F3F1D48C8B}">
      <dgm:prSet/>
      <dgm:spPr/>
      <dgm:t>
        <a:bodyPr/>
        <a:lstStyle/>
        <a:p>
          <a:endParaRPr lang="en-US"/>
        </a:p>
      </dgm:t>
    </dgm:pt>
    <dgm:pt modelId="{276E9970-ADCA-491A-8F0D-3E3F3DE56A17}">
      <dgm:prSet/>
      <dgm:spPr/>
      <dgm:t>
        <a:bodyPr/>
        <a:lstStyle/>
        <a:p>
          <a:r>
            <a:rPr lang="en-US" dirty="0"/>
            <a:t>State the purpose or goal of the project</a:t>
          </a:r>
        </a:p>
      </dgm:t>
    </dgm:pt>
    <dgm:pt modelId="{CB4BC94E-6849-4271-AE2B-0F83C1D86D9E}" type="parTrans" cxnId="{9385496C-A1E6-44E7-882D-47D935F02971}">
      <dgm:prSet/>
      <dgm:spPr/>
      <dgm:t>
        <a:bodyPr/>
        <a:lstStyle/>
        <a:p>
          <a:endParaRPr lang="en-US"/>
        </a:p>
      </dgm:t>
    </dgm:pt>
    <dgm:pt modelId="{61EF42AD-A3B0-42B5-8CD0-4B438A6E4E0D}" type="sibTrans" cxnId="{9385496C-A1E6-44E7-882D-47D935F02971}">
      <dgm:prSet/>
      <dgm:spPr/>
      <dgm:t>
        <a:bodyPr/>
        <a:lstStyle/>
        <a:p>
          <a:endParaRPr lang="en-US"/>
        </a:p>
      </dgm:t>
    </dgm:pt>
    <dgm:pt modelId="{A7D26422-A098-4C8B-8D35-81C6730F5965}">
      <dgm:prSet/>
      <dgm:spPr/>
      <dgm:t>
        <a:bodyPr/>
        <a:lstStyle/>
        <a:p>
          <a:r>
            <a:rPr lang="en-US" dirty="0"/>
            <a:t>Define the intended audience, including age range, that will be served by the project</a:t>
          </a:r>
        </a:p>
      </dgm:t>
    </dgm:pt>
    <dgm:pt modelId="{C95DA416-2FC0-4255-9CAE-81FD3CDD2814}" type="parTrans" cxnId="{9A964BAB-855A-44EB-8906-B9D08BA479C1}">
      <dgm:prSet/>
      <dgm:spPr/>
      <dgm:t>
        <a:bodyPr/>
        <a:lstStyle/>
        <a:p>
          <a:endParaRPr lang="en-US"/>
        </a:p>
      </dgm:t>
    </dgm:pt>
    <dgm:pt modelId="{FAA01407-08F0-4981-BE5A-832B1EEB2C2C}" type="sibTrans" cxnId="{9A964BAB-855A-44EB-8906-B9D08BA479C1}">
      <dgm:prSet/>
      <dgm:spPr/>
      <dgm:t>
        <a:bodyPr/>
        <a:lstStyle/>
        <a:p>
          <a:endParaRPr lang="en-US"/>
        </a:p>
      </dgm:t>
    </dgm:pt>
    <dgm:pt modelId="{852477B9-0793-4DD6-8C3F-9C8BC24BFA72}">
      <dgm:prSet/>
      <dgm:spPr/>
      <dgm:t>
        <a:bodyPr/>
        <a:lstStyle/>
        <a:p>
          <a:r>
            <a:rPr lang="en-US" dirty="0"/>
            <a:t>The need or challenge the project will meet for the audience and describe how the project will meet the need or challenge</a:t>
          </a:r>
        </a:p>
      </dgm:t>
    </dgm:pt>
    <dgm:pt modelId="{E363581C-25DC-4707-8824-CD5E577F98A5}" type="parTrans" cxnId="{60959E6E-8318-45AA-9D7E-B6DDA6732DB9}">
      <dgm:prSet/>
      <dgm:spPr/>
      <dgm:t>
        <a:bodyPr/>
        <a:lstStyle/>
        <a:p>
          <a:endParaRPr lang="en-US"/>
        </a:p>
      </dgm:t>
    </dgm:pt>
    <dgm:pt modelId="{B1D229F2-F3FD-413B-ABE7-5122D050E3BF}" type="sibTrans" cxnId="{60959E6E-8318-45AA-9D7E-B6DDA6732DB9}">
      <dgm:prSet/>
      <dgm:spPr/>
      <dgm:t>
        <a:bodyPr/>
        <a:lstStyle/>
        <a:p>
          <a:endParaRPr lang="en-US"/>
        </a:p>
      </dgm:t>
    </dgm:pt>
    <dgm:pt modelId="{0E513918-A6E1-4914-98A6-ECD3423EDF4C}" type="pres">
      <dgm:prSet presAssocID="{88471B04-CA34-4FEA-B45A-A1E243C8FB7C}" presName="Name0" presStyleCnt="0">
        <dgm:presLayoutVars>
          <dgm:chMax val="7"/>
          <dgm:dir/>
          <dgm:animLvl val="lvl"/>
          <dgm:resizeHandles val="exact"/>
        </dgm:presLayoutVars>
      </dgm:prSet>
      <dgm:spPr/>
    </dgm:pt>
    <dgm:pt modelId="{0576DEF0-934A-448A-A262-4352839D45BA}" type="pres">
      <dgm:prSet presAssocID="{8A63B7D2-8047-4ED0-88F5-F0A19B3F0D24}" presName="circle1" presStyleLbl="node1" presStyleIdx="0" presStyleCnt="4" custScaleX="99723" custScaleY="99135"/>
      <dgm:spPr/>
    </dgm:pt>
    <dgm:pt modelId="{9732B4B3-639F-4258-BADF-3FE76818242E}" type="pres">
      <dgm:prSet presAssocID="{8A63B7D2-8047-4ED0-88F5-F0A19B3F0D24}" presName="space" presStyleCnt="0"/>
      <dgm:spPr/>
    </dgm:pt>
    <dgm:pt modelId="{B7F81605-CA70-4A77-A924-5160B739FFF7}" type="pres">
      <dgm:prSet presAssocID="{8A63B7D2-8047-4ED0-88F5-F0A19B3F0D24}" presName="rect1" presStyleLbl="alignAcc1" presStyleIdx="0" presStyleCnt="4"/>
      <dgm:spPr/>
    </dgm:pt>
    <dgm:pt modelId="{39A43C8F-DDA8-45B6-B454-B6A580A0C9BC}" type="pres">
      <dgm:prSet presAssocID="{276E9970-ADCA-491A-8F0D-3E3F3DE56A17}" presName="vertSpace2" presStyleLbl="node1" presStyleIdx="0" presStyleCnt="4"/>
      <dgm:spPr/>
    </dgm:pt>
    <dgm:pt modelId="{7614432B-C783-4A8D-AD64-32F059C2352F}" type="pres">
      <dgm:prSet presAssocID="{276E9970-ADCA-491A-8F0D-3E3F3DE56A17}" presName="circle2" presStyleLbl="node1" presStyleIdx="1" presStyleCnt="4"/>
      <dgm:spPr/>
    </dgm:pt>
    <dgm:pt modelId="{77259F38-12BB-4FCD-8C06-BE823E45CF83}" type="pres">
      <dgm:prSet presAssocID="{276E9970-ADCA-491A-8F0D-3E3F3DE56A17}" presName="rect2" presStyleLbl="alignAcc1" presStyleIdx="1" presStyleCnt="4"/>
      <dgm:spPr/>
    </dgm:pt>
    <dgm:pt modelId="{761E9AF5-CBC4-4BA6-B2DB-B5E80E6C0BDD}" type="pres">
      <dgm:prSet presAssocID="{A7D26422-A098-4C8B-8D35-81C6730F5965}" presName="vertSpace3" presStyleLbl="node1" presStyleIdx="1" presStyleCnt="4"/>
      <dgm:spPr/>
    </dgm:pt>
    <dgm:pt modelId="{128943EA-99E8-4AE2-AF85-E792E943722E}" type="pres">
      <dgm:prSet presAssocID="{A7D26422-A098-4C8B-8D35-81C6730F5965}" presName="circle3" presStyleLbl="node1" presStyleIdx="2" presStyleCnt="4"/>
      <dgm:spPr/>
    </dgm:pt>
    <dgm:pt modelId="{3CB85930-43EB-4ECD-AE57-55C7DB6BD64B}" type="pres">
      <dgm:prSet presAssocID="{A7D26422-A098-4C8B-8D35-81C6730F5965}" presName="rect3" presStyleLbl="alignAcc1" presStyleIdx="2" presStyleCnt="4"/>
      <dgm:spPr/>
    </dgm:pt>
    <dgm:pt modelId="{3B02DFE5-5864-45BC-A762-03AC586550E0}" type="pres">
      <dgm:prSet presAssocID="{852477B9-0793-4DD6-8C3F-9C8BC24BFA72}" presName="vertSpace4" presStyleLbl="node1" presStyleIdx="2" presStyleCnt="4"/>
      <dgm:spPr/>
    </dgm:pt>
    <dgm:pt modelId="{93308A37-FAEA-4C77-B203-4F99D57D6EAA}" type="pres">
      <dgm:prSet presAssocID="{852477B9-0793-4DD6-8C3F-9C8BC24BFA72}" presName="circle4" presStyleLbl="node1" presStyleIdx="3" presStyleCnt="4"/>
      <dgm:spPr/>
    </dgm:pt>
    <dgm:pt modelId="{307505C4-D5CE-4432-B9F3-F8A8B349B3A5}" type="pres">
      <dgm:prSet presAssocID="{852477B9-0793-4DD6-8C3F-9C8BC24BFA72}" presName="rect4" presStyleLbl="alignAcc1" presStyleIdx="3" presStyleCnt="4"/>
      <dgm:spPr/>
    </dgm:pt>
    <dgm:pt modelId="{1BD156CA-955F-4FA1-9F5A-4F5C64A474B5}" type="pres">
      <dgm:prSet presAssocID="{8A63B7D2-8047-4ED0-88F5-F0A19B3F0D24}" presName="rect1ParTxNoCh" presStyleLbl="alignAcc1" presStyleIdx="3" presStyleCnt="4">
        <dgm:presLayoutVars>
          <dgm:chMax val="1"/>
          <dgm:bulletEnabled val="1"/>
        </dgm:presLayoutVars>
      </dgm:prSet>
      <dgm:spPr/>
    </dgm:pt>
    <dgm:pt modelId="{B2F94AE9-8998-4B23-9415-E42D8E5D0119}" type="pres">
      <dgm:prSet presAssocID="{276E9970-ADCA-491A-8F0D-3E3F3DE56A17}" presName="rect2ParTxNoCh" presStyleLbl="alignAcc1" presStyleIdx="3" presStyleCnt="4">
        <dgm:presLayoutVars>
          <dgm:chMax val="1"/>
          <dgm:bulletEnabled val="1"/>
        </dgm:presLayoutVars>
      </dgm:prSet>
      <dgm:spPr/>
    </dgm:pt>
    <dgm:pt modelId="{03BACA56-D1EA-44C9-90E7-B6CB3C57D69D}" type="pres">
      <dgm:prSet presAssocID="{A7D26422-A098-4C8B-8D35-81C6730F5965}" presName="rect3ParTxNoCh" presStyleLbl="alignAcc1" presStyleIdx="3" presStyleCnt="4">
        <dgm:presLayoutVars>
          <dgm:chMax val="1"/>
          <dgm:bulletEnabled val="1"/>
        </dgm:presLayoutVars>
      </dgm:prSet>
      <dgm:spPr/>
    </dgm:pt>
    <dgm:pt modelId="{232F447C-7364-4BB3-BE1E-F2F1F9752921}" type="pres">
      <dgm:prSet presAssocID="{852477B9-0793-4DD6-8C3F-9C8BC24BFA72}" presName="rect4ParTxNoCh" presStyleLbl="alignAcc1" presStyleIdx="3" presStyleCnt="4">
        <dgm:presLayoutVars>
          <dgm:chMax val="1"/>
          <dgm:bulletEnabled val="1"/>
        </dgm:presLayoutVars>
      </dgm:prSet>
      <dgm:spPr/>
    </dgm:pt>
  </dgm:ptLst>
  <dgm:cxnLst>
    <dgm:cxn modelId="{2E125F05-45A9-4963-B502-CB0B8D874119}" type="presOf" srcId="{276E9970-ADCA-491A-8F0D-3E3F3DE56A17}" destId="{77259F38-12BB-4FCD-8C06-BE823E45CF83}" srcOrd="0" destOrd="0" presId="urn:microsoft.com/office/officeart/2005/8/layout/target3"/>
    <dgm:cxn modelId="{CDA94220-8A43-4F2F-9456-C368150824A6}" type="presOf" srcId="{852477B9-0793-4DD6-8C3F-9C8BC24BFA72}" destId="{232F447C-7364-4BB3-BE1E-F2F1F9752921}" srcOrd="1" destOrd="0" presId="urn:microsoft.com/office/officeart/2005/8/layout/target3"/>
    <dgm:cxn modelId="{C2CCCD29-577A-4A28-8A3C-B142069CAAB9}" type="presOf" srcId="{852477B9-0793-4DD6-8C3F-9C8BC24BFA72}" destId="{307505C4-D5CE-4432-B9F3-F8A8B349B3A5}" srcOrd="0" destOrd="0" presId="urn:microsoft.com/office/officeart/2005/8/layout/target3"/>
    <dgm:cxn modelId="{C122E441-B367-4E65-955B-32A54DEA6DB5}" type="presOf" srcId="{A7D26422-A098-4C8B-8D35-81C6730F5965}" destId="{03BACA56-D1EA-44C9-90E7-B6CB3C57D69D}" srcOrd="1" destOrd="0" presId="urn:microsoft.com/office/officeart/2005/8/layout/target3"/>
    <dgm:cxn modelId="{9385496C-A1E6-44E7-882D-47D935F02971}" srcId="{88471B04-CA34-4FEA-B45A-A1E243C8FB7C}" destId="{276E9970-ADCA-491A-8F0D-3E3F3DE56A17}" srcOrd="1" destOrd="0" parTransId="{CB4BC94E-6849-4271-AE2B-0F83C1D86D9E}" sibTransId="{61EF42AD-A3B0-42B5-8CD0-4B438A6E4E0D}"/>
    <dgm:cxn modelId="{60959E6E-8318-45AA-9D7E-B6DDA6732DB9}" srcId="{88471B04-CA34-4FEA-B45A-A1E243C8FB7C}" destId="{852477B9-0793-4DD6-8C3F-9C8BC24BFA72}" srcOrd="3" destOrd="0" parTransId="{E363581C-25DC-4707-8824-CD5E577F98A5}" sibTransId="{B1D229F2-F3FD-413B-ABE7-5122D050E3BF}"/>
    <dgm:cxn modelId="{9A964BAB-855A-44EB-8906-B9D08BA479C1}" srcId="{88471B04-CA34-4FEA-B45A-A1E243C8FB7C}" destId="{A7D26422-A098-4C8B-8D35-81C6730F5965}" srcOrd="2" destOrd="0" parTransId="{C95DA416-2FC0-4255-9CAE-81FD3CDD2814}" sibTransId="{FAA01407-08F0-4981-BE5A-832B1EEB2C2C}"/>
    <dgm:cxn modelId="{0884A5B8-5795-4640-B7E0-AF2BC47B9364}" type="presOf" srcId="{8A63B7D2-8047-4ED0-88F5-F0A19B3F0D24}" destId="{1BD156CA-955F-4FA1-9F5A-4F5C64A474B5}" srcOrd="1" destOrd="0" presId="urn:microsoft.com/office/officeart/2005/8/layout/target3"/>
    <dgm:cxn modelId="{10B7B1D3-C418-469E-95D0-7EF6CE3FC894}" type="presOf" srcId="{8A63B7D2-8047-4ED0-88F5-F0A19B3F0D24}" destId="{B7F81605-CA70-4A77-A924-5160B739FFF7}" srcOrd="0" destOrd="0" presId="urn:microsoft.com/office/officeart/2005/8/layout/target3"/>
    <dgm:cxn modelId="{4C254EDC-8EED-4502-97B1-744A2804564D}" type="presOf" srcId="{A7D26422-A098-4C8B-8D35-81C6730F5965}" destId="{3CB85930-43EB-4ECD-AE57-55C7DB6BD64B}" srcOrd="0" destOrd="0" presId="urn:microsoft.com/office/officeart/2005/8/layout/target3"/>
    <dgm:cxn modelId="{F1E923E2-AF94-4B06-A32C-47F3F1D48C8B}" srcId="{88471B04-CA34-4FEA-B45A-A1E243C8FB7C}" destId="{8A63B7D2-8047-4ED0-88F5-F0A19B3F0D24}" srcOrd="0" destOrd="0" parTransId="{2BE3E7A3-40EF-4FD0-9CF1-2B49293607CD}" sibTransId="{5B7FD270-D3F5-4D01-B7C1-360FD179A5CF}"/>
    <dgm:cxn modelId="{922082E9-C617-4105-89CC-5A5E230D42B2}" type="presOf" srcId="{276E9970-ADCA-491A-8F0D-3E3F3DE56A17}" destId="{B2F94AE9-8998-4B23-9415-E42D8E5D0119}" srcOrd="1" destOrd="0" presId="urn:microsoft.com/office/officeart/2005/8/layout/target3"/>
    <dgm:cxn modelId="{EE1F0CFB-D45A-427F-A5AD-035CBA0AA467}" type="presOf" srcId="{88471B04-CA34-4FEA-B45A-A1E243C8FB7C}" destId="{0E513918-A6E1-4914-98A6-ECD3423EDF4C}" srcOrd="0" destOrd="0" presId="urn:microsoft.com/office/officeart/2005/8/layout/target3"/>
    <dgm:cxn modelId="{B7C04F21-A549-4BE4-915A-93EBA9CD50E8}" type="presParOf" srcId="{0E513918-A6E1-4914-98A6-ECD3423EDF4C}" destId="{0576DEF0-934A-448A-A262-4352839D45BA}" srcOrd="0" destOrd="0" presId="urn:microsoft.com/office/officeart/2005/8/layout/target3"/>
    <dgm:cxn modelId="{C143A637-72AE-4F7E-AE1F-105A4A7D144A}" type="presParOf" srcId="{0E513918-A6E1-4914-98A6-ECD3423EDF4C}" destId="{9732B4B3-639F-4258-BADF-3FE76818242E}" srcOrd="1" destOrd="0" presId="urn:microsoft.com/office/officeart/2005/8/layout/target3"/>
    <dgm:cxn modelId="{0C689E00-5726-4545-A030-F8C42FFE889E}" type="presParOf" srcId="{0E513918-A6E1-4914-98A6-ECD3423EDF4C}" destId="{B7F81605-CA70-4A77-A924-5160B739FFF7}" srcOrd="2" destOrd="0" presId="urn:microsoft.com/office/officeart/2005/8/layout/target3"/>
    <dgm:cxn modelId="{C9B6AFE0-7B21-47E7-9C00-DE4257FEDEA8}" type="presParOf" srcId="{0E513918-A6E1-4914-98A6-ECD3423EDF4C}" destId="{39A43C8F-DDA8-45B6-B454-B6A580A0C9BC}" srcOrd="3" destOrd="0" presId="urn:microsoft.com/office/officeart/2005/8/layout/target3"/>
    <dgm:cxn modelId="{DC4C0BA9-5E96-4CF2-8B7D-FE83B40D5B62}" type="presParOf" srcId="{0E513918-A6E1-4914-98A6-ECD3423EDF4C}" destId="{7614432B-C783-4A8D-AD64-32F059C2352F}" srcOrd="4" destOrd="0" presId="urn:microsoft.com/office/officeart/2005/8/layout/target3"/>
    <dgm:cxn modelId="{1804A81D-144D-4F9E-AE5F-25EC3680F23B}" type="presParOf" srcId="{0E513918-A6E1-4914-98A6-ECD3423EDF4C}" destId="{77259F38-12BB-4FCD-8C06-BE823E45CF83}" srcOrd="5" destOrd="0" presId="urn:microsoft.com/office/officeart/2005/8/layout/target3"/>
    <dgm:cxn modelId="{B00770E9-F85F-45AC-AAA3-3E741671C477}" type="presParOf" srcId="{0E513918-A6E1-4914-98A6-ECD3423EDF4C}" destId="{761E9AF5-CBC4-4BA6-B2DB-B5E80E6C0BDD}" srcOrd="6" destOrd="0" presId="urn:microsoft.com/office/officeart/2005/8/layout/target3"/>
    <dgm:cxn modelId="{856CA2EE-7E03-4213-8CDB-4459D672CD79}" type="presParOf" srcId="{0E513918-A6E1-4914-98A6-ECD3423EDF4C}" destId="{128943EA-99E8-4AE2-AF85-E792E943722E}" srcOrd="7" destOrd="0" presId="urn:microsoft.com/office/officeart/2005/8/layout/target3"/>
    <dgm:cxn modelId="{AC52915A-3498-443C-82E1-CBDB91706842}" type="presParOf" srcId="{0E513918-A6E1-4914-98A6-ECD3423EDF4C}" destId="{3CB85930-43EB-4ECD-AE57-55C7DB6BD64B}" srcOrd="8" destOrd="0" presId="urn:microsoft.com/office/officeart/2005/8/layout/target3"/>
    <dgm:cxn modelId="{B8985996-09D8-42AE-8C94-3E40A47C5FD2}" type="presParOf" srcId="{0E513918-A6E1-4914-98A6-ECD3423EDF4C}" destId="{3B02DFE5-5864-45BC-A762-03AC586550E0}" srcOrd="9" destOrd="0" presId="urn:microsoft.com/office/officeart/2005/8/layout/target3"/>
    <dgm:cxn modelId="{E0665D0B-727F-4D3F-9ED6-8D235E693EBF}" type="presParOf" srcId="{0E513918-A6E1-4914-98A6-ECD3423EDF4C}" destId="{93308A37-FAEA-4C77-B203-4F99D57D6EAA}" srcOrd="10" destOrd="0" presId="urn:microsoft.com/office/officeart/2005/8/layout/target3"/>
    <dgm:cxn modelId="{FDF3BFB5-B7BB-4EE6-808F-BC5C0E218A83}" type="presParOf" srcId="{0E513918-A6E1-4914-98A6-ECD3423EDF4C}" destId="{307505C4-D5CE-4432-B9F3-F8A8B349B3A5}" srcOrd="11" destOrd="0" presId="urn:microsoft.com/office/officeart/2005/8/layout/target3"/>
    <dgm:cxn modelId="{FA2D7D27-E680-41B1-9595-FC810A747E91}" type="presParOf" srcId="{0E513918-A6E1-4914-98A6-ECD3423EDF4C}" destId="{1BD156CA-955F-4FA1-9F5A-4F5C64A474B5}" srcOrd="12" destOrd="0" presId="urn:microsoft.com/office/officeart/2005/8/layout/target3"/>
    <dgm:cxn modelId="{3D0135A6-B997-43EB-9185-3C787670082B}" type="presParOf" srcId="{0E513918-A6E1-4914-98A6-ECD3423EDF4C}" destId="{B2F94AE9-8998-4B23-9415-E42D8E5D0119}" srcOrd="13" destOrd="0" presId="urn:microsoft.com/office/officeart/2005/8/layout/target3"/>
    <dgm:cxn modelId="{12A671DF-0380-4EA6-81EE-0840411A7288}" type="presParOf" srcId="{0E513918-A6E1-4914-98A6-ECD3423EDF4C}" destId="{03BACA56-D1EA-44C9-90E7-B6CB3C57D69D}" srcOrd="14" destOrd="0" presId="urn:microsoft.com/office/officeart/2005/8/layout/target3"/>
    <dgm:cxn modelId="{21D455DE-0853-4465-A438-1BD6B4857ACD}" type="presParOf" srcId="{0E513918-A6E1-4914-98A6-ECD3423EDF4C}" destId="{232F447C-7364-4BB3-BE1E-F2F1F9752921}" srcOrd="15"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3516E2-D305-48AD-AEA8-681ACF7C38B3}"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8B7EE431-54F6-4976-94D0-4857129F57FF}">
      <dgm:prSet/>
      <dgm:spPr/>
      <dgm:t>
        <a:bodyPr/>
        <a:lstStyle/>
        <a:p>
          <a:r>
            <a:rPr lang="en-US" dirty="0"/>
            <a:t>Describe the services/programming the project will provide</a:t>
          </a:r>
        </a:p>
      </dgm:t>
    </dgm:pt>
    <dgm:pt modelId="{D920CF5A-8F73-4A62-8593-3E53F16CAA21}" type="parTrans" cxnId="{99EC9097-C459-4254-A353-E28B78249786}">
      <dgm:prSet/>
      <dgm:spPr/>
      <dgm:t>
        <a:bodyPr/>
        <a:lstStyle/>
        <a:p>
          <a:endParaRPr lang="en-US"/>
        </a:p>
      </dgm:t>
    </dgm:pt>
    <dgm:pt modelId="{522DDF96-DFD2-4F63-BB38-52DAA09EA74C}" type="sibTrans" cxnId="{99EC9097-C459-4254-A353-E28B78249786}">
      <dgm:prSet/>
      <dgm:spPr/>
      <dgm:t>
        <a:bodyPr/>
        <a:lstStyle/>
        <a:p>
          <a:endParaRPr lang="en-US"/>
        </a:p>
      </dgm:t>
    </dgm:pt>
    <dgm:pt modelId="{26E0BFE7-7EEC-4DB3-8A3F-F8F7A1E39435}">
      <dgm:prSet/>
      <dgm:spPr/>
      <dgm:t>
        <a:bodyPr/>
        <a:lstStyle/>
        <a:p>
          <a:r>
            <a:rPr lang="en-US" dirty="0"/>
            <a:t>Describe the outcomes (benefits) anticipated for the audience</a:t>
          </a:r>
        </a:p>
      </dgm:t>
    </dgm:pt>
    <dgm:pt modelId="{3D0BA1D1-49DC-421E-ABB9-03753ECC1099}" type="parTrans" cxnId="{C29CC8F0-6F7D-4641-B539-B2D770E0FD85}">
      <dgm:prSet/>
      <dgm:spPr/>
      <dgm:t>
        <a:bodyPr/>
        <a:lstStyle/>
        <a:p>
          <a:endParaRPr lang="en-US"/>
        </a:p>
      </dgm:t>
    </dgm:pt>
    <dgm:pt modelId="{D3636027-C679-4079-BB07-C6D07BB63AF1}" type="sibTrans" cxnId="{C29CC8F0-6F7D-4641-B539-B2D770E0FD85}">
      <dgm:prSet/>
      <dgm:spPr/>
      <dgm:t>
        <a:bodyPr/>
        <a:lstStyle/>
        <a:p>
          <a:endParaRPr lang="en-US"/>
        </a:p>
      </dgm:t>
    </dgm:pt>
    <dgm:pt modelId="{FD36E9C3-B009-44BB-8362-09E8776D4214}">
      <dgm:prSet/>
      <dgm:spPr/>
      <dgm:t>
        <a:bodyPr/>
        <a:lstStyle/>
        <a:p>
          <a:r>
            <a:rPr lang="en-US" dirty="0"/>
            <a:t>Inclusion: If the project addresses inclusion describe how it does so</a:t>
          </a:r>
        </a:p>
      </dgm:t>
    </dgm:pt>
    <dgm:pt modelId="{3C4673B9-F135-4504-BC2D-110B069A71F2}" type="parTrans" cxnId="{0285AFCE-0AEF-4A0C-856C-89665A99A7BA}">
      <dgm:prSet/>
      <dgm:spPr/>
      <dgm:t>
        <a:bodyPr/>
        <a:lstStyle/>
        <a:p>
          <a:endParaRPr lang="en-US"/>
        </a:p>
      </dgm:t>
    </dgm:pt>
    <dgm:pt modelId="{A112364D-FF4A-4B0A-B684-B93CF386D86C}" type="sibTrans" cxnId="{0285AFCE-0AEF-4A0C-856C-89665A99A7BA}">
      <dgm:prSet/>
      <dgm:spPr/>
      <dgm:t>
        <a:bodyPr/>
        <a:lstStyle/>
        <a:p>
          <a:endParaRPr lang="en-US"/>
        </a:p>
      </dgm:t>
    </dgm:pt>
    <dgm:pt modelId="{0FF94487-E1E6-47DA-BB2C-010C73DABF63}" type="pres">
      <dgm:prSet presAssocID="{033516E2-D305-48AD-AEA8-681ACF7C38B3}" presName="Name0" presStyleCnt="0">
        <dgm:presLayoutVars>
          <dgm:chMax val="7"/>
          <dgm:dir/>
          <dgm:animLvl val="lvl"/>
          <dgm:resizeHandles val="exact"/>
        </dgm:presLayoutVars>
      </dgm:prSet>
      <dgm:spPr/>
    </dgm:pt>
    <dgm:pt modelId="{26099C22-EB97-44D1-9275-4004F8564D2B}" type="pres">
      <dgm:prSet presAssocID="{8B7EE431-54F6-4976-94D0-4857129F57FF}" presName="circle1" presStyleLbl="node1" presStyleIdx="0" presStyleCnt="3"/>
      <dgm:spPr/>
    </dgm:pt>
    <dgm:pt modelId="{C87F9FAE-477E-4608-8602-B6EA1F3918C0}" type="pres">
      <dgm:prSet presAssocID="{8B7EE431-54F6-4976-94D0-4857129F57FF}" presName="space" presStyleCnt="0"/>
      <dgm:spPr/>
    </dgm:pt>
    <dgm:pt modelId="{811C622F-090C-4EA5-AFBC-085C2FC0761F}" type="pres">
      <dgm:prSet presAssocID="{8B7EE431-54F6-4976-94D0-4857129F57FF}" presName="rect1" presStyleLbl="alignAcc1" presStyleIdx="0" presStyleCnt="3"/>
      <dgm:spPr/>
    </dgm:pt>
    <dgm:pt modelId="{61564DC2-878C-46BE-A7E7-ECDA6A429882}" type="pres">
      <dgm:prSet presAssocID="{26E0BFE7-7EEC-4DB3-8A3F-F8F7A1E39435}" presName="vertSpace2" presStyleLbl="node1" presStyleIdx="0" presStyleCnt="3"/>
      <dgm:spPr/>
    </dgm:pt>
    <dgm:pt modelId="{158357F8-83B1-47DA-AF65-55955319A9BF}" type="pres">
      <dgm:prSet presAssocID="{26E0BFE7-7EEC-4DB3-8A3F-F8F7A1E39435}" presName="circle2" presStyleLbl="node1" presStyleIdx="1" presStyleCnt="3"/>
      <dgm:spPr/>
    </dgm:pt>
    <dgm:pt modelId="{A231CD2E-025F-4257-A208-AB39F4B365DA}" type="pres">
      <dgm:prSet presAssocID="{26E0BFE7-7EEC-4DB3-8A3F-F8F7A1E39435}" presName="rect2" presStyleLbl="alignAcc1" presStyleIdx="1" presStyleCnt="3"/>
      <dgm:spPr/>
    </dgm:pt>
    <dgm:pt modelId="{03116FA6-F74E-40DC-8DFA-9527FA71FB99}" type="pres">
      <dgm:prSet presAssocID="{FD36E9C3-B009-44BB-8362-09E8776D4214}" presName="vertSpace3" presStyleLbl="node1" presStyleIdx="1" presStyleCnt="3"/>
      <dgm:spPr/>
    </dgm:pt>
    <dgm:pt modelId="{D13D4FB6-26CE-4F9D-891D-53F830606F1B}" type="pres">
      <dgm:prSet presAssocID="{FD36E9C3-B009-44BB-8362-09E8776D4214}" presName="circle3" presStyleLbl="node1" presStyleIdx="2" presStyleCnt="3"/>
      <dgm:spPr/>
    </dgm:pt>
    <dgm:pt modelId="{0893F9DD-499C-490B-8EE4-E4C63441A689}" type="pres">
      <dgm:prSet presAssocID="{FD36E9C3-B009-44BB-8362-09E8776D4214}" presName="rect3" presStyleLbl="alignAcc1" presStyleIdx="2" presStyleCnt="3"/>
      <dgm:spPr/>
    </dgm:pt>
    <dgm:pt modelId="{AAE6CDFC-9A5B-4ADB-A314-4BD00EDBD54F}" type="pres">
      <dgm:prSet presAssocID="{8B7EE431-54F6-4976-94D0-4857129F57FF}" presName="rect1ParTxNoCh" presStyleLbl="alignAcc1" presStyleIdx="2" presStyleCnt="3">
        <dgm:presLayoutVars>
          <dgm:chMax val="1"/>
          <dgm:bulletEnabled val="1"/>
        </dgm:presLayoutVars>
      </dgm:prSet>
      <dgm:spPr/>
    </dgm:pt>
    <dgm:pt modelId="{3D0CB1D9-46A8-4E32-ACE4-13A323E000A0}" type="pres">
      <dgm:prSet presAssocID="{26E0BFE7-7EEC-4DB3-8A3F-F8F7A1E39435}" presName="rect2ParTxNoCh" presStyleLbl="alignAcc1" presStyleIdx="2" presStyleCnt="3">
        <dgm:presLayoutVars>
          <dgm:chMax val="1"/>
          <dgm:bulletEnabled val="1"/>
        </dgm:presLayoutVars>
      </dgm:prSet>
      <dgm:spPr/>
    </dgm:pt>
    <dgm:pt modelId="{7AADFEE4-5DC2-481B-8DCC-A292FB150507}" type="pres">
      <dgm:prSet presAssocID="{FD36E9C3-B009-44BB-8362-09E8776D4214}" presName="rect3ParTxNoCh" presStyleLbl="alignAcc1" presStyleIdx="2" presStyleCnt="3">
        <dgm:presLayoutVars>
          <dgm:chMax val="1"/>
          <dgm:bulletEnabled val="1"/>
        </dgm:presLayoutVars>
      </dgm:prSet>
      <dgm:spPr/>
    </dgm:pt>
  </dgm:ptLst>
  <dgm:cxnLst>
    <dgm:cxn modelId="{FE9CC328-2778-45F9-919B-4CE5378EF3AD}" type="presOf" srcId="{8B7EE431-54F6-4976-94D0-4857129F57FF}" destId="{AAE6CDFC-9A5B-4ADB-A314-4BD00EDBD54F}" srcOrd="1" destOrd="0" presId="urn:microsoft.com/office/officeart/2005/8/layout/target3"/>
    <dgm:cxn modelId="{AB9BA140-0F2E-4642-87A7-37AD607D0F04}" type="presOf" srcId="{FD36E9C3-B009-44BB-8362-09E8776D4214}" destId="{0893F9DD-499C-490B-8EE4-E4C63441A689}" srcOrd="0" destOrd="0" presId="urn:microsoft.com/office/officeart/2005/8/layout/target3"/>
    <dgm:cxn modelId="{80DB3543-FA05-4C7B-9A25-AD3D48AC1B0C}" type="presOf" srcId="{FD36E9C3-B009-44BB-8362-09E8776D4214}" destId="{7AADFEE4-5DC2-481B-8DCC-A292FB150507}" srcOrd="1" destOrd="0" presId="urn:microsoft.com/office/officeart/2005/8/layout/target3"/>
    <dgm:cxn modelId="{6F791446-4A9A-4512-85D8-2703EE11D644}" type="presOf" srcId="{26E0BFE7-7EEC-4DB3-8A3F-F8F7A1E39435}" destId="{3D0CB1D9-46A8-4E32-ACE4-13A323E000A0}" srcOrd="1" destOrd="0" presId="urn:microsoft.com/office/officeart/2005/8/layout/target3"/>
    <dgm:cxn modelId="{902ECD51-D9A0-4663-852D-FD29F50D6C79}" type="presOf" srcId="{8B7EE431-54F6-4976-94D0-4857129F57FF}" destId="{811C622F-090C-4EA5-AFBC-085C2FC0761F}" srcOrd="0" destOrd="0" presId="urn:microsoft.com/office/officeart/2005/8/layout/target3"/>
    <dgm:cxn modelId="{A5DE3D7B-CE4B-4C81-83F5-087D6E8708FC}" type="presOf" srcId="{26E0BFE7-7EEC-4DB3-8A3F-F8F7A1E39435}" destId="{A231CD2E-025F-4257-A208-AB39F4B365DA}" srcOrd="0" destOrd="0" presId="urn:microsoft.com/office/officeart/2005/8/layout/target3"/>
    <dgm:cxn modelId="{99EC9097-C459-4254-A353-E28B78249786}" srcId="{033516E2-D305-48AD-AEA8-681ACF7C38B3}" destId="{8B7EE431-54F6-4976-94D0-4857129F57FF}" srcOrd="0" destOrd="0" parTransId="{D920CF5A-8F73-4A62-8593-3E53F16CAA21}" sibTransId="{522DDF96-DFD2-4F63-BB38-52DAA09EA74C}"/>
    <dgm:cxn modelId="{241D90C4-C2EB-47D1-BF4C-94C87AA995F3}" type="presOf" srcId="{033516E2-D305-48AD-AEA8-681ACF7C38B3}" destId="{0FF94487-E1E6-47DA-BB2C-010C73DABF63}" srcOrd="0" destOrd="0" presId="urn:microsoft.com/office/officeart/2005/8/layout/target3"/>
    <dgm:cxn modelId="{0285AFCE-0AEF-4A0C-856C-89665A99A7BA}" srcId="{033516E2-D305-48AD-AEA8-681ACF7C38B3}" destId="{FD36E9C3-B009-44BB-8362-09E8776D4214}" srcOrd="2" destOrd="0" parTransId="{3C4673B9-F135-4504-BC2D-110B069A71F2}" sibTransId="{A112364D-FF4A-4B0A-B684-B93CF386D86C}"/>
    <dgm:cxn modelId="{C29CC8F0-6F7D-4641-B539-B2D770E0FD85}" srcId="{033516E2-D305-48AD-AEA8-681ACF7C38B3}" destId="{26E0BFE7-7EEC-4DB3-8A3F-F8F7A1E39435}" srcOrd="1" destOrd="0" parTransId="{3D0BA1D1-49DC-421E-ABB9-03753ECC1099}" sibTransId="{D3636027-C679-4079-BB07-C6D07BB63AF1}"/>
    <dgm:cxn modelId="{3599EBFB-2C42-475A-A77F-8966A6FC3827}" type="presParOf" srcId="{0FF94487-E1E6-47DA-BB2C-010C73DABF63}" destId="{26099C22-EB97-44D1-9275-4004F8564D2B}" srcOrd="0" destOrd="0" presId="urn:microsoft.com/office/officeart/2005/8/layout/target3"/>
    <dgm:cxn modelId="{7C2F2F00-4B21-421F-844D-9779E7E0D513}" type="presParOf" srcId="{0FF94487-E1E6-47DA-BB2C-010C73DABF63}" destId="{C87F9FAE-477E-4608-8602-B6EA1F3918C0}" srcOrd="1" destOrd="0" presId="urn:microsoft.com/office/officeart/2005/8/layout/target3"/>
    <dgm:cxn modelId="{046B9540-4768-43A8-BE10-49FD0527A2FC}" type="presParOf" srcId="{0FF94487-E1E6-47DA-BB2C-010C73DABF63}" destId="{811C622F-090C-4EA5-AFBC-085C2FC0761F}" srcOrd="2" destOrd="0" presId="urn:microsoft.com/office/officeart/2005/8/layout/target3"/>
    <dgm:cxn modelId="{FA07CBEB-EB28-4916-B8FB-7649D6DC4233}" type="presParOf" srcId="{0FF94487-E1E6-47DA-BB2C-010C73DABF63}" destId="{61564DC2-878C-46BE-A7E7-ECDA6A429882}" srcOrd="3" destOrd="0" presId="urn:microsoft.com/office/officeart/2005/8/layout/target3"/>
    <dgm:cxn modelId="{BB09144A-5554-4084-A427-9F1C028EA21D}" type="presParOf" srcId="{0FF94487-E1E6-47DA-BB2C-010C73DABF63}" destId="{158357F8-83B1-47DA-AF65-55955319A9BF}" srcOrd="4" destOrd="0" presId="urn:microsoft.com/office/officeart/2005/8/layout/target3"/>
    <dgm:cxn modelId="{51ECC3FD-EC59-4FD6-820E-AEA9A8AD9BBC}" type="presParOf" srcId="{0FF94487-E1E6-47DA-BB2C-010C73DABF63}" destId="{A231CD2E-025F-4257-A208-AB39F4B365DA}" srcOrd="5" destOrd="0" presId="urn:microsoft.com/office/officeart/2005/8/layout/target3"/>
    <dgm:cxn modelId="{9E84B6B5-BA93-4081-A9FB-188B4A4613CE}" type="presParOf" srcId="{0FF94487-E1E6-47DA-BB2C-010C73DABF63}" destId="{03116FA6-F74E-40DC-8DFA-9527FA71FB99}" srcOrd="6" destOrd="0" presId="urn:microsoft.com/office/officeart/2005/8/layout/target3"/>
    <dgm:cxn modelId="{818AC651-E3B2-43DC-A071-479052300476}" type="presParOf" srcId="{0FF94487-E1E6-47DA-BB2C-010C73DABF63}" destId="{D13D4FB6-26CE-4F9D-891D-53F830606F1B}" srcOrd="7" destOrd="0" presId="urn:microsoft.com/office/officeart/2005/8/layout/target3"/>
    <dgm:cxn modelId="{D05CC420-A956-47E9-B257-65D8FCA5A6AC}" type="presParOf" srcId="{0FF94487-E1E6-47DA-BB2C-010C73DABF63}" destId="{0893F9DD-499C-490B-8EE4-E4C63441A689}" srcOrd="8" destOrd="0" presId="urn:microsoft.com/office/officeart/2005/8/layout/target3"/>
    <dgm:cxn modelId="{ADEF3CFA-7438-4ED8-9F6F-B61194568086}" type="presParOf" srcId="{0FF94487-E1E6-47DA-BB2C-010C73DABF63}" destId="{AAE6CDFC-9A5B-4ADB-A314-4BD00EDBD54F}" srcOrd="9" destOrd="0" presId="urn:microsoft.com/office/officeart/2005/8/layout/target3"/>
    <dgm:cxn modelId="{58D0ACD6-8CD0-4FAD-A08C-BF30CA7B43B9}" type="presParOf" srcId="{0FF94487-E1E6-47DA-BB2C-010C73DABF63}" destId="{3D0CB1D9-46A8-4E32-ACE4-13A323E000A0}" srcOrd="10" destOrd="0" presId="urn:microsoft.com/office/officeart/2005/8/layout/target3"/>
    <dgm:cxn modelId="{D72D3B19-27AB-4A36-9E06-3CA5C15C9A08}" type="presParOf" srcId="{0FF94487-E1E6-47DA-BB2C-010C73DABF63}" destId="{7AADFEE4-5DC2-481B-8DCC-A292FB150507}" srcOrd="11" destOrd="0" presId="urn:microsoft.com/office/officeart/2005/8/layout/targe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E8A6986-41D6-46EA-B72E-571A95F06F7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EA40CF18-01B4-4913-9C4A-2D8772BD3A95}">
      <dgm:prSet/>
      <dgm:spPr/>
      <dgm:t>
        <a:bodyPr/>
        <a:lstStyle/>
        <a:p>
          <a:r>
            <a:rPr lang="en-US" dirty="0"/>
            <a:t>Project Design– the project activities and how they relate to the project purpose</a:t>
          </a:r>
        </a:p>
      </dgm:t>
    </dgm:pt>
    <dgm:pt modelId="{EE027EB6-F495-449B-8A25-AF9159B7D44A}" type="parTrans" cxnId="{CD0B9B84-B6F8-495E-8A5B-38A9977FDE1F}">
      <dgm:prSet/>
      <dgm:spPr/>
      <dgm:t>
        <a:bodyPr/>
        <a:lstStyle/>
        <a:p>
          <a:endParaRPr lang="en-US"/>
        </a:p>
      </dgm:t>
    </dgm:pt>
    <dgm:pt modelId="{334965DE-2155-4BCC-8DC0-9F02415CCFC4}" type="sibTrans" cxnId="{CD0B9B84-B6F8-495E-8A5B-38A9977FDE1F}">
      <dgm:prSet/>
      <dgm:spPr/>
      <dgm:t>
        <a:bodyPr/>
        <a:lstStyle/>
        <a:p>
          <a:endParaRPr lang="en-US"/>
        </a:p>
      </dgm:t>
    </dgm:pt>
    <dgm:pt modelId="{DFCAF6BD-7646-467A-AD01-39416E6095EF}">
      <dgm:prSet/>
      <dgm:spPr/>
      <dgm:t>
        <a:bodyPr/>
        <a:lstStyle/>
        <a:p>
          <a:r>
            <a:rPr lang="en-US" dirty="0"/>
            <a:t>When will the activities happen</a:t>
          </a:r>
        </a:p>
      </dgm:t>
    </dgm:pt>
    <dgm:pt modelId="{E3E7191A-AD83-4CFC-8B40-6BE790ECD55C}" type="parTrans" cxnId="{5BB71883-5350-41D4-A473-04D3623058B5}">
      <dgm:prSet/>
      <dgm:spPr/>
      <dgm:t>
        <a:bodyPr/>
        <a:lstStyle/>
        <a:p>
          <a:endParaRPr lang="en-US"/>
        </a:p>
      </dgm:t>
    </dgm:pt>
    <dgm:pt modelId="{D457E87E-60AF-4B95-8327-0F8215AD306C}" type="sibTrans" cxnId="{5BB71883-5350-41D4-A473-04D3623058B5}">
      <dgm:prSet/>
      <dgm:spPr/>
      <dgm:t>
        <a:bodyPr/>
        <a:lstStyle/>
        <a:p>
          <a:endParaRPr lang="en-US"/>
        </a:p>
      </dgm:t>
    </dgm:pt>
    <dgm:pt modelId="{5AF0106C-8DD2-4783-A793-ADFDA48497F5}">
      <dgm:prSet/>
      <dgm:spPr/>
      <dgm:t>
        <a:bodyPr/>
        <a:lstStyle/>
        <a:p>
          <a:r>
            <a:rPr lang="en-US" dirty="0"/>
            <a:t>What are the resources required to complete the project</a:t>
          </a:r>
        </a:p>
      </dgm:t>
    </dgm:pt>
    <dgm:pt modelId="{7D0A31A7-94E7-4784-A139-57E8CB155665}" type="parTrans" cxnId="{793D5F33-1F25-4130-9847-DFE40BEB31A2}">
      <dgm:prSet/>
      <dgm:spPr/>
      <dgm:t>
        <a:bodyPr/>
        <a:lstStyle/>
        <a:p>
          <a:endParaRPr lang="en-US"/>
        </a:p>
      </dgm:t>
    </dgm:pt>
    <dgm:pt modelId="{0C50A322-EAE5-4F58-A413-A564D19750BD}" type="sibTrans" cxnId="{793D5F33-1F25-4130-9847-DFE40BEB31A2}">
      <dgm:prSet/>
      <dgm:spPr/>
      <dgm:t>
        <a:bodyPr/>
        <a:lstStyle/>
        <a:p>
          <a:endParaRPr lang="en-US"/>
        </a:p>
      </dgm:t>
    </dgm:pt>
    <dgm:pt modelId="{2B5D13D2-CD13-4111-9623-CA3B9A7BA7E9}">
      <dgm:prSet/>
      <dgm:spPr/>
      <dgm:t>
        <a:bodyPr/>
        <a:lstStyle/>
        <a:p>
          <a:r>
            <a:rPr lang="en-US" dirty="0"/>
            <a:t>supplies, software, books, consultants/educators/speakers, staff time, transportation</a:t>
          </a:r>
        </a:p>
      </dgm:t>
    </dgm:pt>
    <dgm:pt modelId="{406DBF83-933C-4398-A986-DC875D6A0116}" type="parTrans" cxnId="{E49D6D16-7EC5-4036-A7F6-38C22557DA0A}">
      <dgm:prSet/>
      <dgm:spPr/>
      <dgm:t>
        <a:bodyPr/>
        <a:lstStyle/>
        <a:p>
          <a:endParaRPr lang="en-US"/>
        </a:p>
      </dgm:t>
    </dgm:pt>
    <dgm:pt modelId="{E4684E8C-D7E6-4F9C-8884-0BFCF6ABABFB}" type="sibTrans" cxnId="{E49D6D16-7EC5-4036-A7F6-38C22557DA0A}">
      <dgm:prSet/>
      <dgm:spPr/>
      <dgm:t>
        <a:bodyPr/>
        <a:lstStyle/>
        <a:p>
          <a:endParaRPr lang="en-US"/>
        </a:p>
      </dgm:t>
    </dgm:pt>
    <dgm:pt modelId="{B7BEC609-2708-41AE-BD65-977B2C1F766B}">
      <dgm:prSet/>
      <dgm:spPr/>
      <dgm:t>
        <a:bodyPr/>
        <a:lstStyle/>
        <a:p>
          <a:r>
            <a:rPr lang="en-US" dirty="0"/>
            <a:t>If you’re including educators, etc., clearly state what they will do and the benefit they will bring to the project</a:t>
          </a:r>
        </a:p>
      </dgm:t>
    </dgm:pt>
    <dgm:pt modelId="{14F5A0C4-5F3B-4D7E-A22D-7CD6D05CE73D}" type="parTrans" cxnId="{146A7E2E-FBCF-45F2-A44F-C39257B24D41}">
      <dgm:prSet/>
      <dgm:spPr/>
      <dgm:t>
        <a:bodyPr/>
        <a:lstStyle/>
        <a:p>
          <a:endParaRPr lang="en-US"/>
        </a:p>
      </dgm:t>
    </dgm:pt>
    <dgm:pt modelId="{B598C90A-4D94-4B24-A56A-4D704C0F2EEF}" type="sibTrans" cxnId="{146A7E2E-FBCF-45F2-A44F-C39257B24D41}">
      <dgm:prSet/>
      <dgm:spPr/>
      <dgm:t>
        <a:bodyPr/>
        <a:lstStyle/>
        <a:p>
          <a:endParaRPr lang="en-US"/>
        </a:p>
      </dgm:t>
    </dgm:pt>
    <dgm:pt modelId="{544D7A56-1FDF-416B-B9C3-C66A9EC38BAA}">
      <dgm:prSet phldrT="[Text]"/>
      <dgm:spPr/>
      <dgm:t>
        <a:bodyPr/>
        <a:lstStyle/>
        <a:p>
          <a:endParaRPr lang="en-US" dirty="0"/>
        </a:p>
      </dgm:t>
    </dgm:pt>
    <dgm:pt modelId="{B32F18DF-F6F8-4436-B75E-32FCD22A55F6}" type="parTrans" cxnId="{DEC40E42-EB63-49DB-9969-DA62C9589EF0}">
      <dgm:prSet/>
      <dgm:spPr/>
      <dgm:t>
        <a:bodyPr/>
        <a:lstStyle/>
        <a:p>
          <a:endParaRPr lang="en-US"/>
        </a:p>
      </dgm:t>
    </dgm:pt>
    <dgm:pt modelId="{7B7AE5C8-E592-4F89-98FA-2B072729DF85}" type="sibTrans" cxnId="{DEC40E42-EB63-49DB-9969-DA62C9589EF0}">
      <dgm:prSet/>
      <dgm:spPr/>
      <dgm:t>
        <a:bodyPr/>
        <a:lstStyle/>
        <a:p>
          <a:endParaRPr lang="en-US"/>
        </a:p>
      </dgm:t>
    </dgm:pt>
    <dgm:pt modelId="{E32E0360-C03C-4AD6-959D-4C852430B929}" type="pres">
      <dgm:prSet presAssocID="{8E8A6986-41D6-46EA-B72E-571A95F06F73}" presName="Name0" presStyleCnt="0">
        <dgm:presLayoutVars>
          <dgm:dir/>
          <dgm:animLvl val="lvl"/>
          <dgm:resizeHandles val="exact"/>
        </dgm:presLayoutVars>
      </dgm:prSet>
      <dgm:spPr/>
    </dgm:pt>
    <dgm:pt modelId="{012C9CED-CB32-429F-8EFF-F7B2E6169CDD}" type="pres">
      <dgm:prSet presAssocID="{EA40CF18-01B4-4913-9C4A-2D8772BD3A95}" presName="composite" presStyleCnt="0"/>
      <dgm:spPr/>
    </dgm:pt>
    <dgm:pt modelId="{F01350F5-0697-41AE-91E4-7514DE0E7DE6}" type="pres">
      <dgm:prSet presAssocID="{EA40CF18-01B4-4913-9C4A-2D8772BD3A95}" presName="parTx" presStyleLbl="alignNode1" presStyleIdx="0" presStyleCnt="1">
        <dgm:presLayoutVars>
          <dgm:chMax val="0"/>
          <dgm:chPref val="0"/>
          <dgm:bulletEnabled val="1"/>
        </dgm:presLayoutVars>
      </dgm:prSet>
      <dgm:spPr/>
    </dgm:pt>
    <dgm:pt modelId="{628488BF-C1ED-4B31-835D-E6A00DF9F1AD}" type="pres">
      <dgm:prSet presAssocID="{EA40CF18-01B4-4913-9C4A-2D8772BD3A95}" presName="desTx" presStyleLbl="alignAccFollowNode1" presStyleIdx="0" presStyleCnt="1" custScaleY="102505">
        <dgm:presLayoutVars>
          <dgm:bulletEnabled val="1"/>
        </dgm:presLayoutVars>
      </dgm:prSet>
      <dgm:spPr/>
    </dgm:pt>
  </dgm:ptLst>
  <dgm:cxnLst>
    <dgm:cxn modelId="{E49D6D16-7EC5-4036-A7F6-38C22557DA0A}" srcId="{5AF0106C-8DD2-4783-A793-ADFDA48497F5}" destId="{2B5D13D2-CD13-4111-9623-CA3B9A7BA7E9}" srcOrd="0" destOrd="0" parTransId="{406DBF83-933C-4398-A986-DC875D6A0116}" sibTransId="{E4684E8C-D7E6-4F9C-8884-0BFCF6ABABFB}"/>
    <dgm:cxn modelId="{146A7E2E-FBCF-45F2-A44F-C39257B24D41}" srcId="{5AF0106C-8DD2-4783-A793-ADFDA48497F5}" destId="{B7BEC609-2708-41AE-BD65-977B2C1F766B}" srcOrd="1" destOrd="0" parTransId="{14F5A0C4-5F3B-4D7E-A22D-7CD6D05CE73D}" sibTransId="{B598C90A-4D94-4B24-A56A-4D704C0F2EEF}"/>
    <dgm:cxn modelId="{6A4BC730-CF84-4985-BFD9-27AD2B3AF347}" type="presOf" srcId="{2B5D13D2-CD13-4111-9623-CA3B9A7BA7E9}" destId="{628488BF-C1ED-4B31-835D-E6A00DF9F1AD}" srcOrd="0" destOrd="3" presId="urn:microsoft.com/office/officeart/2005/8/layout/hList1"/>
    <dgm:cxn modelId="{793D5F33-1F25-4130-9847-DFE40BEB31A2}" srcId="{EA40CF18-01B4-4913-9C4A-2D8772BD3A95}" destId="{5AF0106C-8DD2-4783-A793-ADFDA48497F5}" srcOrd="2" destOrd="0" parTransId="{7D0A31A7-94E7-4784-A139-57E8CB155665}" sibTransId="{0C50A322-EAE5-4F58-A413-A564D19750BD}"/>
    <dgm:cxn modelId="{4665ED5C-25A0-488D-87C8-3D85FD50C3FC}" type="presOf" srcId="{544D7A56-1FDF-416B-B9C3-C66A9EC38BAA}" destId="{628488BF-C1ED-4B31-835D-E6A00DF9F1AD}" srcOrd="0" destOrd="1" presId="urn:microsoft.com/office/officeart/2005/8/layout/hList1"/>
    <dgm:cxn modelId="{DEC40E42-EB63-49DB-9969-DA62C9589EF0}" srcId="{EA40CF18-01B4-4913-9C4A-2D8772BD3A95}" destId="{544D7A56-1FDF-416B-B9C3-C66A9EC38BAA}" srcOrd="1" destOrd="0" parTransId="{B32F18DF-F6F8-4436-B75E-32FCD22A55F6}" sibTransId="{7B7AE5C8-E592-4F89-98FA-2B072729DF85}"/>
    <dgm:cxn modelId="{3A757B46-C762-42BD-995C-16A76E46AD21}" type="presOf" srcId="{DFCAF6BD-7646-467A-AD01-39416E6095EF}" destId="{628488BF-C1ED-4B31-835D-E6A00DF9F1AD}" srcOrd="0" destOrd="0" presId="urn:microsoft.com/office/officeart/2005/8/layout/hList1"/>
    <dgm:cxn modelId="{5BB71883-5350-41D4-A473-04D3623058B5}" srcId="{EA40CF18-01B4-4913-9C4A-2D8772BD3A95}" destId="{DFCAF6BD-7646-467A-AD01-39416E6095EF}" srcOrd="0" destOrd="0" parTransId="{E3E7191A-AD83-4CFC-8B40-6BE790ECD55C}" sibTransId="{D457E87E-60AF-4B95-8327-0F8215AD306C}"/>
    <dgm:cxn modelId="{CD0B9B84-B6F8-495E-8A5B-38A9977FDE1F}" srcId="{8E8A6986-41D6-46EA-B72E-571A95F06F73}" destId="{EA40CF18-01B4-4913-9C4A-2D8772BD3A95}" srcOrd="0" destOrd="0" parTransId="{EE027EB6-F495-449B-8A25-AF9159B7D44A}" sibTransId="{334965DE-2155-4BCC-8DC0-9F02415CCFC4}"/>
    <dgm:cxn modelId="{AF456DDC-B7D9-4DBB-A0AE-6C9C844DCC2F}" type="presOf" srcId="{B7BEC609-2708-41AE-BD65-977B2C1F766B}" destId="{628488BF-C1ED-4B31-835D-E6A00DF9F1AD}" srcOrd="0" destOrd="4" presId="urn:microsoft.com/office/officeart/2005/8/layout/hList1"/>
    <dgm:cxn modelId="{51D0ABDD-036D-484C-9D62-0DE731936388}" type="presOf" srcId="{5AF0106C-8DD2-4783-A793-ADFDA48497F5}" destId="{628488BF-C1ED-4B31-835D-E6A00DF9F1AD}" srcOrd="0" destOrd="2" presId="urn:microsoft.com/office/officeart/2005/8/layout/hList1"/>
    <dgm:cxn modelId="{397ADAE7-9C50-4351-A6AF-A4600914F365}" type="presOf" srcId="{8E8A6986-41D6-46EA-B72E-571A95F06F73}" destId="{E32E0360-C03C-4AD6-959D-4C852430B929}" srcOrd="0" destOrd="0" presId="urn:microsoft.com/office/officeart/2005/8/layout/hList1"/>
    <dgm:cxn modelId="{C334C2F5-153D-428C-92B3-8515DEBD3BEF}" type="presOf" srcId="{EA40CF18-01B4-4913-9C4A-2D8772BD3A95}" destId="{F01350F5-0697-41AE-91E4-7514DE0E7DE6}" srcOrd="0" destOrd="0" presId="urn:microsoft.com/office/officeart/2005/8/layout/hList1"/>
    <dgm:cxn modelId="{17FB6FDA-0410-4F04-999E-DAFC60D985DC}" type="presParOf" srcId="{E32E0360-C03C-4AD6-959D-4C852430B929}" destId="{012C9CED-CB32-429F-8EFF-F7B2E6169CDD}" srcOrd="0" destOrd="0" presId="urn:microsoft.com/office/officeart/2005/8/layout/hList1"/>
    <dgm:cxn modelId="{99747B78-5E34-48A3-BCAF-9230B3BA639F}" type="presParOf" srcId="{012C9CED-CB32-429F-8EFF-F7B2E6169CDD}" destId="{F01350F5-0697-41AE-91E4-7514DE0E7DE6}" srcOrd="0" destOrd="0" presId="urn:microsoft.com/office/officeart/2005/8/layout/hList1"/>
    <dgm:cxn modelId="{702AC79C-4BD8-439E-BE67-CDADF6479109}" type="presParOf" srcId="{012C9CED-CB32-429F-8EFF-F7B2E6169CDD}" destId="{628488BF-C1ED-4B31-835D-E6A00DF9F1AD}"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E8F2486-4AEF-4CD9-AF8F-FB31C5AD917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85DB0E5-0C87-4BD3-8F9A-B79B9FE5F550}">
      <dgm:prSet/>
      <dgm:spPr/>
      <dgm:t>
        <a:bodyPr/>
        <a:lstStyle/>
        <a:p>
          <a:pPr>
            <a:lnSpc>
              <a:spcPct val="100000"/>
            </a:lnSpc>
          </a:pPr>
          <a:r>
            <a:rPr lang="en-US" dirty="0"/>
            <a:t>If you are paying teens a stipend under a Connected Learning project, include a description of what you are paying them to do</a:t>
          </a:r>
        </a:p>
      </dgm:t>
    </dgm:pt>
    <dgm:pt modelId="{D0D23935-7155-4236-887B-A91A7C3A29C1}" type="parTrans" cxnId="{0B347970-9307-400B-9E74-DDE95B8EAC65}">
      <dgm:prSet/>
      <dgm:spPr/>
      <dgm:t>
        <a:bodyPr/>
        <a:lstStyle/>
        <a:p>
          <a:endParaRPr lang="en-US"/>
        </a:p>
      </dgm:t>
    </dgm:pt>
    <dgm:pt modelId="{1868E981-52B6-429F-8FBE-F907DB429051}" type="sibTrans" cxnId="{0B347970-9307-400B-9E74-DDE95B8EAC65}">
      <dgm:prSet/>
      <dgm:spPr/>
      <dgm:t>
        <a:bodyPr/>
        <a:lstStyle/>
        <a:p>
          <a:endParaRPr lang="en-US"/>
        </a:p>
      </dgm:t>
    </dgm:pt>
    <dgm:pt modelId="{277F3E47-049D-4A76-8BAC-90C5C6E0AB75}" type="pres">
      <dgm:prSet presAssocID="{6E8F2486-4AEF-4CD9-AF8F-FB31C5AD9175}" presName="root" presStyleCnt="0">
        <dgm:presLayoutVars>
          <dgm:dir/>
          <dgm:resizeHandles val="exact"/>
        </dgm:presLayoutVars>
      </dgm:prSet>
      <dgm:spPr/>
    </dgm:pt>
    <dgm:pt modelId="{66182413-D786-4C46-A8D4-FABA716BCE9E}" type="pres">
      <dgm:prSet presAssocID="{F85DB0E5-0C87-4BD3-8F9A-B79B9FE5F550}" presName="compNode" presStyleCnt="0"/>
      <dgm:spPr/>
    </dgm:pt>
    <dgm:pt modelId="{85840465-68B4-4E60-8A0B-A65D38FB71EB}" type="pres">
      <dgm:prSet presAssocID="{F85DB0E5-0C87-4BD3-8F9A-B79B9FE5F550}" presName="bgRect" presStyleLbl="bgShp" presStyleIdx="0" presStyleCnt="1"/>
      <dgm:spPr/>
    </dgm:pt>
    <dgm:pt modelId="{9C395DC7-B4DD-41EE-AA7C-D16DE143801C}" type="pres">
      <dgm:prSet presAssocID="{F85DB0E5-0C87-4BD3-8F9A-B79B9FE5F550}" presName="iconRect" presStyleLbl="node1" presStyleIdx="0" presStyleCnt="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Dollar"/>
        </a:ext>
      </dgm:extLst>
    </dgm:pt>
    <dgm:pt modelId="{4E31C75B-AE22-4057-BF65-FBAF9926813A}" type="pres">
      <dgm:prSet presAssocID="{F85DB0E5-0C87-4BD3-8F9A-B79B9FE5F550}" presName="spaceRect" presStyleCnt="0"/>
      <dgm:spPr/>
    </dgm:pt>
    <dgm:pt modelId="{CEE7A3F3-599F-4146-A925-DBE398EA0C46}" type="pres">
      <dgm:prSet presAssocID="{F85DB0E5-0C87-4BD3-8F9A-B79B9FE5F550}" presName="parTx" presStyleLbl="revTx" presStyleIdx="0" presStyleCnt="1">
        <dgm:presLayoutVars>
          <dgm:chMax val="0"/>
          <dgm:chPref val="0"/>
        </dgm:presLayoutVars>
      </dgm:prSet>
      <dgm:spPr/>
    </dgm:pt>
  </dgm:ptLst>
  <dgm:cxnLst>
    <dgm:cxn modelId="{75628949-11FD-43ED-9BA8-65DF5105C5DF}" type="presOf" srcId="{6E8F2486-4AEF-4CD9-AF8F-FB31C5AD9175}" destId="{277F3E47-049D-4A76-8BAC-90C5C6E0AB75}" srcOrd="0" destOrd="0" presId="urn:microsoft.com/office/officeart/2018/2/layout/IconVerticalSolidList"/>
    <dgm:cxn modelId="{0B347970-9307-400B-9E74-DDE95B8EAC65}" srcId="{6E8F2486-4AEF-4CD9-AF8F-FB31C5AD9175}" destId="{F85DB0E5-0C87-4BD3-8F9A-B79B9FE5F550}" srcOrd="0" destOrd="0" parTransId="{D0D23935-7155-4236-887B-A91A7C3A29C1}" sibTransId="{1868E981-52B6-429F-8FBE-F907DB429051}"/>
    <dgm:cxn modelId="{27CC69F0-A3DF-455F-8DA4-3AB5283D6A6C}" type="presOf" srcId="{F85DB0E5-0C87-4BD3-8F9A-B79B9FE5F550}" destId="{CEE7A3F3-599F-4146-A925-DBE398EA0C46}" srcOrd="0" destOrd="0" presId="urn:microsoft.com/office/officeart/2018/2/layout/IconVerticalSolidList"/>
    <dgm:cxn modelId="{30AD50D7-59F4-4B20-95D4-C92B0F826A97}" type="presParOf" srcId="{277F3E47-049D-4A76-8BAC-90C5C6E0AB75}" destId="{66182413-D786-4C46-A8D4-FABA716BCE9E}" srcOrd="0" destOrd="0" presId="urn:microsoft.com/office/officeart/2018/2/layout/IconVerticalSolidList"/>
    <dgm:cxn modelId="{6DAE31E8-1EBF-4A25-95CD-208C8E430326}" type="presParOf" srcId="{66182413-D786-4C46-A8D4-FABA716BCE9E}" destId="{85840465-68B4-4E60-8A0B-A65D38FB71EB}" srcOrd="0" destOrd="0" presId="urn:microsoft.com/office/officeart/2018/2/layout/IconVerticalSolidList"/>
    <dgm:cxn modelId="{2406F6A4-8F21-42BB-B1DA-1DF3410098AD}" type="presParOf" srcId="{66182413-D786-4C46-A8D4-FABA716BCE9E}" destId="{9C395DC7-B4DD-41EE-AA7C-D16DE143801C}" srcOrd="1" destOrd="0" presId="urn:microsoft.com/office/officeart/2018/2/layout/IconVerticalSolidList"/>
    <dgm:cxn modelId="{8678ED9C-FA38-4506-953B-C11AFAA343A5}" type="presParOf" srcId="{66182413-D786-4C46-A8D4-FABA716BCE9E}" destId="{4E31C75B-AE22-4057-BF65-FBAF9926813A}" srcOrd="2" destOrd="0" presId="urn:microsoft.com/office/officeart/2018/2/layout/IconVerticalSolidList"/>
    <dgm:cxn modelId="{9A2168A1-AA89-412D-9FE8-79CB4FFA49F7}" type="presParOf" srcId="{66182413-D786-4C46-A8D4-FABA716BCE9E}" destId="{CEE7A3F3-599F-4146-A925-DBE398EA0C4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E8F2486-4AEF-4CD9-AF8F-FB31C5AD917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3E2D1D8A-2BFE-4BA7-AA73-0741A4B06189}">
      <dgm:prSet custT="1"/>
      <dgm:spPr/>
      <dgm:t>
        <a:bodyPr/>
        <a:lstStyle/>
        <a:p>
          <a:pPr>
            <a:lnSpc>
              <a:spcPct val="100000"/>
            </a:lnSpc>
          </a:pPr>
          <a:r>
            <a:rPr lang="en-US" sz="1200" dirty="0"/>
            <a:t>Describe how will publicize the project and connect with the audience?</a:t>
          </a:r>
        </a:p>
      </dgm:t>
    </dgm:pt>
    <dgm:pt modelId="{389E206C-E681-4F66-9398-01F28C8EC1D9}" type="parTrans" cxnId="{883991A5-E8A3-49B0-9DCF-C87ADEAB60D1}">
      <dgm:prSet/>
      <dgm:spPr/>
      <dgm:t>
        <a:bodyPr/>
        <a:lstStyle/>
        <a:p>
          <a:endParaRPr lang="en-US"/>
        </a:p>
      </dgm:t>
    </dgm:pt>
    <dgm:pt modelId="{E10C6922-2E2C-4838-A6C7-555EE9896944}" type="sibTrans" cxnId="{883991A5-E8A3-49B0-9DCF-C87ADEAB60D1}">
      <dgm:prSet/>
      <dgm:spPr/>
      <dgm:t>
        <a:bodyPr/>
        <a:lstStyle/>
        <a:p>
          <a:endParaRPr lang="en-US"/>
        </a:p>
      </dgm:t>
    </dgm:pt>
    <dgm:pt modelId="{E518DB80-BF44-4589-8A17-50D711353C93}">
      <dgm:prSet custT="1"/>
      <dgm:spPr/>
      <dgm:t>
        <a:bodyPr/>
        <a:lstStyle/>
        <a:p>
          <a:pPr>
            <a:lnSpc>
              <a:spcPct val="100000"/>
            </a:lnSpc>
          </a:pPr>
          <a:r>
            <a:rPr lang="en-US" sz="1800" dirty="0"/>
            <a:t>i.e., how will the community know about the project and how it can participate</a:t>
          </a:r>
        </a:p>
      </dgm:t>
    </dgm:pt>
    <dgm:pt modelId="{19613994-E5DC-436F-B880-1590AF194216}" type="parTrans" cxnId="{B9DC798C-AC12-49CE-950F-F142908D5A38}">
      <dgm:prSet/>
      <dgm:spPr/>
      <dgm:t>
        <a:bodyPr/>
        <a:lstStyle/>
        <a:p>
          <a:endParaRPr lang="en-US"/>
        </a:p>
      </dgm:t>
    </dgm:pt>
    <dgm:pt modelId="{0E031808-E872-40B1-B41B-D8DEC244230D}" type="sibTrans" cxnId="{B9DC798C-AC12-49CE-950F-F142908D5A38}">
      <dgm:prSet/>
      <dgm:spPr/>
      <dgm:t>
        <a:bodyPr/>
        <a:lstStyle/>
        <a:p>
          <a:endParaRPr lang="en-US"/>
        </a:p>
      </dgm:t>
    </dgm:pt>
    <dgm:pt modelId="{B9F10D4A-B63E-44D9-90F9-2E4C80D6CC87}">
      <dgm:prSet custT="1"/>
      <dgm:spPr/>
      <dgm:t>
        <a:bodyPr/>
        <a:lstStyle/>
        <a:p>
          <a:r>
            <a:rPr lang="en-US" sz="1800" dirty="0"/>
            <a:t>e.g., how will families learn about the program;</a:t>
          </a:r>
        </a:p>
      </dgm:t>
    </dgm:pt>
    <dgm:pt modelId="{A4B7EF63-AAAF-4FBE-A4A6-CD0E436B36FE}" type="parTrans" cxnId="{6C3DB722-DB20-473A-A821-09C6BC24F035}">
      <dgm:prSet/>
      <dgm:spPr/>
      <dgm:t>
        <a:bodyPr/>
        <a:lstStyle/>
        <a:p>
          <a:endParaRPr lang="en-US"/>
        </a:p>
      </dgm:t>
    </dgm:pt>
    <dgm:pt modelId="{6FC21ACA-4EAC-49EE-82C9-3FFDD7F1BDC9}" type="sibTrans" cxnId="{6C3DB722-DB20-473A-A821-09C6BC24F035}">
      <dgm:prSet/>
      <dgm:spPr/>
      <dgm:t>
        <a:bodyPr/>
        <a:lstStyle/>
        <a:p>
          <a:endParaRPr lang="en-US"/>
        </a:p>
      </dgm:t>
    </dgm:pt>
    <dgm:pt modelId="{8888A99C-AE7E-4293-82C6-D2AE7D9956DB}">
      <dgm:prSet custT="1"/>
      <dgm:spPr/>
      <dgm:t>
        <a:bodyPr/>
        <a:lstStyle/>
        <a:p>
          <a:r>
            <a:rPr lang="en-US" sz="1800" dirty="0"/>
            <a:t>e.g., how will children who go to the Rec center hear about the program and bring the information home to their caregivers</a:t>
          </a:r>
        </a:p>
      </dgm:t>
    </dgm:pt>
    <dgm:pt modelId="{06E5820C-46F5-43AD-BB13-E3C3C8C63279}" type="parTrans" cxnId="{C506DBD6-D5DD-4AB9-86C7-E29D7D098678}">
      <dgm:prSet/>
      <dgm:spPr/>
      <dgm:t>
        <a:bodyPr/>
        <a:lstStyle/>
        <a:p>
          <a:endParaRPr lang="en-US"/>
        </a:p>
      </dgm:t>
    </dgm:pt>
    <dgm:pt modelId="{F538B64D-EDB7-479F-852B-E09D482165D4}" type="sibTrans" cxnId="{C506DBD6-D5DD-4AB9-86C7-E29D7D098678}">
      <dgm:prSet/>
      <dgm:spPr/>
      <dgm:t>
        <a:bodyPr/>
        <a:lstStyle/>
        <a:p>
          <a:endParaRPr lang="en-US"/>
        </a:p>
      </dgm:t>
    </dgm:pt>
    <dgm:pt modelId="{277F3E47-049D-4A76-8BAC-90C5C6E0AB75}" type="pres">
      <dgm:prSet presAssocID="{6E8F2486-4AEF-4CD9-AF8F-FB31C5AD9175}" presName="root" presStyleCnt="0">
        <dgm:presLayoutVars>
          <dgm:dir/>
          <dgm:resizeHandles val="exact"/>
        </dgm:presLayoutVars>
      </dgm:prSet>
      <dgm:spPr/>
    </dgm:pt>
    <dgm:pt modelId="{248D18CC-2B4D-4CA3-9D04-B4157B9BA895}" type="pres">
      <dgm:prSet presAssocID="{3E2D1D8A-2BFE-4BA7-AA73-0741A4B06189}" presName="compNode" presStyleCnt="0"/>
      <dgm:spPr/>
    </dgm:pt>
    <dgm:pt modelId="{397AA5B5-B9C0-4504-B12E-8571382AACD6}" type="pres">
      <dgm:prSet presAssocID="{3E2D1D8A-2BFE-4BA7-AA73-0741A4B06189}" presName="bgRect" presStyleLbl="bgShp" presStyleIdx="0" presStyleCnt="1" custScaleY="334639" custLinFactNeighborX="42" custLinFactNeighborY="-3473"/>
      <dgm:spPr/>
    </dgm:pt>
    <dgm:pt modelId="{5F62663F-544D-40FE-AA49-EF988FBCA069}" type="pres">
      <dgm:prSet presAssocID="{3E2D1D8A-2BFE-4BA7-AA73-0741A4B06189}" presName="iconRect" presStyleLbl="node1" presStyleIdx="0" presStyleCnt="1" custLinFactY="-100000" custLinFactNeighborX="-31564" custLinFactNeighborY="-10534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onnections"/>
        </a:ext>
      </dgm:extLst>
    </dgm:pt>
    <dgm:pt modelId="{2C8C80B6-883C-4F6C-9597-B1F055011BFC}" type="pres">
      <dgm:prSet presAssocID="{3E2D1D8A-2BFE-4BA7-AA73-0741A4B06189}" presName="spaceRect" presStyleCnt="0"/>
      <dgm:spPr/>
    </dgm:pt>
    <dgm:pt modelId="{E1B3F506-AE62-49FD-BB8D-2B22EDF8DD0C}" type="pres">
      <dgm:prSet presAssocID="{3E2D1D8A-2BFE-4BA7-AA73-0741A4B06189}" presName="parTx" presStyleLbl="revTx" presStyleIdx="0" presStyleCnt="2" custScaleX="64365" custScaleY="118366" custLinFactNeighborX="-32518" custLinFactNeighborY="3023">
        <dgm:presLayoutVars>
          <dgm:chMax val="0"/>
          <dgm:chPref val="0"/>
        </dgm:presLayoutVars>
      </dgm:prSet>
      <dgm:spPr/>
    </dgm:pt>
    <dgm:pt modelId="{C51D9571-0BE0-4290-9615-6D3EBF1B4D2C}" type="pres">
      <dgm:prSet presAssocID="{3E2D1D8A-2BFE-4BA7-AA73-0741A4B06189}" presName="desTx" presStyleLbl="revTx" presStyleIdx="1" presStyleCnt="2" custScaleX="121642" custScaleY="164515">
        <dgm:presLayoutVars/>
      </dgm:prSet>
      <dgm:spPr/>
    </dgm:pt>
  </dgm:ptLst>
  <dgm:cxnLst>
    <dgm:cxn modelId="{DD8A4A1E-C5DE-45A3-B693-A15AC422C6F1}" type="presOf" srcId="{8888A99C-AE7E-4293-82C6-D2AE7D9956DB}" destId="{C51D9571-0BE0-4290-9615-6D3EBF1B4D2C}" srcOrd="0" destOrd="2" presId="urn:microsoft.com/office/officeart/2018/2/layout/IconVerticalSolidList"/>
    <dgm:cxn modelId="{6C3DB722-DB20-473A-A821-09C6BC24F035}" srcId="{E518DB80-BF44-4589-8A17-50D711353C93}" destId="{B9F10D4A-B63E-44D9-90F9-2E4C80D6CC87}" srcOrd="0" destOrd="0" parTransId="{A4B7EF63-AAAF-4FBE-A4A6-CD0E436B36FE}" sibTransId="{6FC21ACA-4EAC-49EE-82C9-3FFDD7F1BDC9}"/>
    <dgm:cxn modelId="{B29D5845-272E-4F12-96E6-6D9927B0EB49}" type="presOf" srcId="{B9F10D4A-B63E-44D9-90F9-2E4C80D6CC87}" destId="{C51D9571-0BE0-4290-9615-6D3EBF1B4D2C}" srcOrd="0" destOrd="1" presId="urn:microsoft.com/office/officeart/2018/2/layout/IconVerticalSolidList"/>
    <dgm:cxn modelId="{75628949-11FD-43ED-9BA8-65DF5105C5DF}" type="presOf" srcId="{6E8F2486-4AEF-4CD9-AF8F-FB31C5AD9175}" destId="{277F3E47-049D-4A76-8BAC-90C5C6E0AB75}" srcOrd="0" destOrd="0" presId="urn:microsoft.com/office/officeart/2018/2/layout/IconVerticalSolidList"/>
    <dgm:cxn modelId="{62EE155A-DFC9-4E0B-9202-DEF412BAB932}" type="presOf" srcId="{3E2D1D8A-2BFE-4BA7-AA73-0741A4B06189}" destId="{E1B3F506-AE62-49FD-BB8D-2B22EDF8DD0C}" srcOrd="0" destOrd="0" presId="urn:microsoft.com/office/officeart/2018/2/layout/IconVerticalSolidList"/>
    <dgm:cxn modelId="{15218583-D049-470D-AC53-C1D3AF97810E}" type="presOf" srcId="{E518DB80-BF44-4589-8A17-50D711353C93}" destId="{C51D9571-0BE0-4290-9615-6D3EBF1B4D2C}" srcOrd="0" destOrd="0" presId="urn:microsoft.com/office/officeart/2018/2/layout/IconVerticalSolidList"/>
    <dgm:cxn modelId="{B9DC798C-AC12-49CE-950F-F142908D5A38}" srcId="{3E2D1D8A-2BFE-4BA7-AA73-0741A4B06189}" destId="{E518DB80-BF44-4589-8A17-50D711353C93}" srcOrd="0" destOrd="0" parTransId="{19613994-E5DC-436F-B880-1590AF194216}" sibTransId="{0E031808-E872-40B1-B41B-D8DEC244230D}"/>
    <dgm:cxn modelId="{883991A5-E8A3-49B0-9DCF-C87ADEAB60D1}" srcId="{6E8F2486-4AEF-4CD9-AF8F-FB31C5AD9175}" destId="{3E2D1D8A-2BFE-4BA7-AA73-0741A4B06189}" srcOrd="0" destOrd="0" parTransId="{389E206C-E681-4F66-9398-01F28C8EC1D9}" sibTransId="{E10C6922-2E2C-4838-A6C7-555EE9896944}"/>
    <dgm:cxn modelId="{C506DBD6-D5DD-4AB9-86C7-E29D7D098678}" srcId="{E518DB80-BF44-4589-8A17-50D711353C93}" destId="{8888A99C-AE7E-4293-82C6-D2AE7D9956DB}" srcOrd="1" destOrd="0" parTransId="{06E5820C-46F5-43AD-BB13-E3C3C8C63279}" sibTransId="{F538B64D-EDB7-479F-852B-E09D482165D4}"/>
    <dgm:cxn modelId="{F66C7A7B-67D4-4B3C-B4A3-9B10B252088E}" type="presParOf" srcId="{277F3E47-049D-4A76-8BAC-90C5C6E0AB75}" destId="{248D18CC-2B4D-4CA3-9D04-B4157B9BA895}" srcOrd="0" destOrd="0" presId="urn:microsoft.com/office/officeart/2018/2/layout/IconVerticalSolidList"/>
    <dgm:cxn modelId="{B4FCAA01-CCE7-421D-A1CA-05C472EE87D7}" type="presParOf" srcId="{248D18CC-2B4D-4CA3-9D04-B4157B9BA895}" destId="{397AA5B5-B9C0-4504-B12E-8571382AACD6}" srcOrd="0" destOrd="0" presId="urn:microsoft.com/office/officeart/2018/2/layout/IconVerticalSolidList"/>
    <dgm:cxn modelId="{11C4EA53-40B2-4057-B7EA-18C12D033C3F}" type="presParOf" srcId="{248D18CC-2B4D-4CA3-9D04-B4157B9BA895}" destId="{5F62663F-544D-40FE-AA49-EF988FBCA069}" srcOrd="1" destOrd="0" presId="urn:microsoft.com/office/officeart/2018/2/layout/IconVerticalSolidList"/>
    <dgm:cxn modelId="{C601265F-06E4-4044-A063-EF9827C31345}" type="presParOf" srcId="{248D18CC-2B4D-4CA3-9D04-B4157B9BA895}" destId="{2C8C80B6-883C-4F6C-9597-B1F055011BFC}" srcOrd="2" destOrd="0" presId="urn:microsoft.com/office/officeart/2018/2/layout/IconVerticalSolidList"/>
    <dgm:cxn modelId="{80D13C4E-610F-4CC6-8F89-320DE6B8E5D7}" type="presParOf" srcId="{248D18CC-2B4D-4CA3-9D04-B4157B9BA895}" destId="{E1B3F506-AE62-49FD-BB8D-2B22EDF8DD0C}" srcOrd="3" destOrd="0" presId="urn:microsoft.com/office/officeart/2018/2/layout/IconVerticalSolidList"/>
    <dgm:cxn modelId="{7D32334A-4934-49A6-B978-B178734DB02C}" type="presParOf" srcId="{248D18CC-2B4D-4CA3-9D04-B4157B9BA895}" destId="{C51D9571-0BE0-4290-9615-6D3EBF1B4D2C}"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C056220F-C22D-4177-A1F2-FB92ECDB12E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F1DD2AC-BCC2-4AAE-B2A8-6CF9C4DB6FEF}">
      <dgm:prSet/>
      <dgm:spPr/>
      <dgm:t>
        <a:bodyPr/>
        <a:lstStyle/>
        <a:p>
          <a:r>
            <a:rPr lang="en-US" dirty="0"/>
            <a:t>Organize the project plan by creating a timeline with milestones</a:t>
          </a:r>
        </a:p>
      </dgm:t>
    </dgm:pt>
    <dgm:pt modelId="{8295A717-286B-4D02-B3FE-78DEE0CBE3E0}" type="parTrans" cxnId="{E5CCB270-6704-4109-A89D-178CC8CDE37F}">
      <dgm:prSet/>
      <dgm:spPr/>
      <dgm:t>
        <a:bodyPr/>
        <a:lstStyle/>
        <a:p>
          <a:endParaRPr lang="en-US"/>
        </a:p>
      </dgm:t>
    </dgm:pt>
    <dgm:pt modelId="{18DAC8B8-77D6-4492-81EF-F171E79C0C01}" type="sibTrans" cxnId="{E5CCB270-6704-4109-A89D-178CC8CDE37F}">
      <dgm:prSet/>
      <dgm:spPr/>
      <dgm:t>
        <a:bodyPr/>
        <a:lstStyle/>
        <a:p>
          <a:endParaRPr lang="en-US"/>
        </a:p>
      </dgm:t>
    </dgm:pt>
    <dgm:pt modelId="{CEEB7746-E5AE-4559-A475-BDB63C23F189}">
      <dgm:prSet/>
      <dgm:spPr/>
      <dgm:t>
        <a:bodyPr/>
        <a:lstStyle/>
        <a:p>
          <a:r>
            <a:rPr lang="en-US" dirty="0"/>
            <a:t>i.e., a sequence of activities:</a:t>
          </a:r>
        </a:p>
      </dgm:t>
    </dgm:pt>
    <dgm:pt modelId="{6A826752-65FC-4BC4-95E9-994B03EA5150}" type="parTrans" cxnId="{1C432A8D-B51C-4321-8BDA-79E1CBA288A6}">
      <dgm:prSet/>
      <dgm:spPr/>
      <dgm:t>
        <a:bodyPr/>
        <a:lstStyle/>
        <a:p>
          <a:endParaRPr lang="en-US"/>
        </a:p>
      </dgm:t>
    </dgm:pt>
    <dgm:pt modelId="{6DEA43D8-AE3E-47A9-B3D7-A1FDD237B594}" type="sibTrans" cxnId="{1C432A8D-B51C-4321-8BDA-79E1CBA288A6}">
      <dgm:prSet/>
      <dgm:spPr/>
      <dgm:t>
        <a:bodyPr/>
        <a:lstStyle/>
        <a:p>
          <a:endParaRPr lang="en-US"/>
        </a:p>
      </dgm:t>
    </dgm:pt>
    <dgm:pt modelId="{5FF8B978-6F81-4B92-B8FB-1600B510723F}">
      <dgm:prSet/>
      <dgm:spPr/>
      <dgm:t>
        <a:bodyPr/>
        <a:lstStyle/>
        <a:p>
          <a:r>
            <a:rPr lang="en-US" dirty="0"/>
            <a:t>purchase the supplies/by date</a:t>
          </a:r>
        </a:p>
      </dgm:t>
    </dgm:pt>
    <dgm:pt modelId="{9EF6E523-8F11-4138-80D4-CDA7A0A2CF61}" type="parTrans" cxnId="{DCE31602-8F1B-4640-A447-0EA612815D45}">
      <dgm:prSet/>
      <dgm:spPr/>
      <dgm:t>
        <a:bodyPr/>
        <a:lstStyle/>
        <a:p>
          <a:endParaRPr lang="en-US"/>
        </a:p>
      </dgm:t>
    </dgm:pt>
    <dgm:pt modelId="{C7B46E3C-66A1-4166-935E-C3596CEE0F80}" type="sibTrans" cxnId="{DCE31602-8F1B-4640-A447-0EA612815D45}">
      <dgm:prSet/>
      <dgm:spPr/>
      <dgm:t>
        <a:bodyPr/>
        <a:lstStyle/>
        <a:p>
          <a:endParaRPr lang="en-US"/>
        </a:p>
      </dgm:t>
    </dgm:pt>
    <dgm:pt modelId="{8C658A8C-A407-4BB9-B1A4-CB1A27FF6579}">
      <dgm:prSet/>
      <dgm:spPr/>
      <dgm:t>
        <a:bodyPr/>
        <a:lstStyle/>
        <a:p>
          <a:r>
            <a:rPr lang="en-US" dirty="0"/>
            <a:t>publicize the project/beginning date</a:t>
          </a:r>
        </a:p>
      </dgm:t>
    </dgm:pt>
    <dgm:pt modelId="{F1838D50-7A37-4874-AF8A-A66F297755A5}" type="parTrans" cxnId="{B806F773-13EF-4034-9B58-CEDDC7AD7DE7}">
      <dgm:prSet/>
      <dgm:spPr/>
      <dgm:t>
        <a:bodyPr/>
        <a:lstStyle/>
        <a:p>
          <a:endParaRPr lang="en-US"/>
        </a:p>
      </dgm:t>
    </dgm:pt>
    <dgm:pt modelId="{90BA87D2-5175-4D5C-830A-5F27C48A23AF}" type="sibTrans" cxnId="{B806F773-13EF-4034-9B58-CEDDC7AD7DE7}">
      <dgm:prSet/>
      <dgm:spPr/>
      <dgm:t>
        <a:bodyPr/>
        <a:lstStyle/>
        <a:p>
          <a:endParaRPr lang="en-US"/>
        </a:p>
      </dgm:t>
    </dgm:pt>
    <dgm:pt modelId="{3B40E160-3BB8-4B6A-8F5D-A2C859DA6291}">
      <dgm:prSet/>
      <dgm:spPr/>
      <dgm:t>
        <a:bodyPr/>
        <a:lstStyle/>
        <a:p>
          <a:r>
            <a:rPr lang="en-US" dirty="0"/>
            <a:t>assemble the kits/by date</a:t>
          </a:r>
        </a:p>
      </dgm:t>
    </dgm:pt>
    <dgm:pt modelId="{88432E29-5FEA-4B0E-95E9-43F16BF60D65}" type="parTrans" cxnId="{857EE6AB-8B8A-4A9B-850D-4FCAF1048C1E}">
      <dgm:prSet/>
      <dgm:spPr/>
      <dgm:t>
        <a:bodyPr/>
        <a:lstStyle/>
        <a:p>
          <a:endParaRPr lang="en-US"/>
        </a:p>
      </dgm:t>
    </dgm:pt>
    <dgm:pt modelId="{2CEBBB39-17C6-46BE-AA9E-51308DFB45D0}" type="sibTrans" cxnId="{857EE6AB-8B8A-4A9B-850D-4FCAF1048C1E}">
      <dgm:prSet/>
      <dgm:spPr/>
      <dgm:t>
        <a:bodyPr/>
        <a:lstStyle/>
        <a:p>
          <a:endParaRPr lang="en-US"/>
        </a:p>
      </dgm:t>
    </dgm:pt>
    <dgm:pt modelId="{B4F0B3EB-BBA5-4E13-871A-8A2AA41DD422}">
      <dgm:prSet/>
      <dgm:spPr/>
      <dgm:t>
        <a:bodyPr/>
        <a:lstStyle/>
        <a:p>
          <a:r>
            <a:rPr lang="en-US" dirty="0"/>
            <a:t>hold the first session/program/on date</a:t>
          </a:r>
        </a:p>
      </dgm:t>
    </dgm:pt>
    <dgm:pt modelId="{2F3D095D-D6A4-457E-8E76-D891D644EC9A}" type="parTrans" cxnId="{BB78FEDF-D56E-481C-86F6-4C07C51BEAFC}">
      <dgm:prSet/>
      <dgm:spPr/>
      <dgm:t>
        <a:bodyPr/>
        <a:lstStyle/>
        <a:p>
          <a:endParaRPr lang="en-US"/>
        </a:p>
      </dgm:t>
    </dgm:pt>
    <dgm:pt modelId="{20650664-CD8D-4BE9-949E-55CFDF5B4D72}" type="sibTrans" cxnId="{BB78FEDF-D56E-481C-86F6-4C07C51BEAFC}">
      <dgm:prSet/>
      <dgm:spPr/>
      <dgm:t>
        <a:bodyPr/>
        <a:lstStyle/>
        <a:p>
          <a:endParaRPr lang="en-US"/>
        </a:p>
      </dgm:t>
    </dgm:pt>
    <dgm:pt modelId="{AEB9B6D0-869B-4830-903C-83504B063A87}">
      <dgm:prSet/>
      <dgm:spPr/>
      <dgm:t>
        <a:bodyPr/>
        <a:lstStyle/>
        <a:p>
          <a:r>
            <a:rPr lang="en-US" dirty="0"/>
            <a:t>offer additional sessions</a:t>
          </a:r>
        </a:p>
      </dgm:t>
    </dgm:pt>
    <dgm:pt modelId="{A09B34F9-8940-4EFA-B7BE-FBA0FE369276}" type="parTrans" cxnId="{2CF28697-03A5-4444-A982-5078B6C7238F}">
      <dgm:prSet/>
      <dgm:spPr/>
      <dgm:t>
        <a:bodyPr/>
        <a:lstStyle/>
        <a:p>
          <a:endParaRPr lang="en-US"/>
        </a:p>
      </dgm:t>
    </dgm:pt>
    <dgm:pt modelId="{2888F8B8-71AA-45D6-9137-387B0DDD8146}" type="sibTrans" cxnId="{2CF28697-03A5-4444-A982-5078B6C7238F}">
      <dgm:prSet/>
      <dgm:spPr/>
      <dgm:t>
        <a:bodyPr/>
        <a:lstStyle/>
        <a:p>
          <a:endParaRPr lang="en-US"/>
        </a:p>
      </dgm:t>
    </dgm:pt>
    <dgm:pt modelId="{02765C41-2021-4B71-8242-07C6B9725D8D}">
      <dgm:prSet/>
      <dgm:spPr/>
      <dgm:t>
        <a:bodyPr/>
        <a:lstStyle/>
        <a:p>
          <a:r>
            <a:rPr lang="en-US" dirty="0"/>
            <a:t>close out the project</a:t>
          </a:r>
        </a:p>
      </dgm:t>
    </dgm:pt>
    <dgm:pt modelId="{ED0D63F0-A99C-49B0-9631-40482007BC98}" type="parTrans" cxnId="{CA9154D1-E30A-49C0-97B5-287235244B61}">
      <dgm:prSet/>
      <dgm:spPr/>
      <dgm:t>
        <a:bodyPr/>
        <a:lstStyle/>
        <a:p>
          <a:endParaRPr lang="en-US"/>
        </a:p>
      </dgm:t>
    </dgm:pt>
    <dgm:pt modelId="{BFD8EF8E-9A4C-45A3-8B5A-5AB13860F87C}" type="sibTrans" cxnId="{CA9154D1-E30A-49C0-97B5-287235244B61}">
      <dgm:prSet/>
      <dgm:spPr/>
      <dgm:t>
        <a:bodyPr/>
        <a:lstStyle/>
        <a:p>
          <a:endParaRPr lang="en-US"/>
        </a:p>
      </dgm:t>
    </dgm:pt>
    <dgm:pt modelId="{2656E664-126E-4354-ACF6-06B6DFD23A3F}" type="pres">
      <dgm:prSet presAssocID="{C056220F-C22D-4177-A1F2-FB92ECDB12EE}" presName="linear" presStyleCnt="0">
        <dgm:presLayoutVars>
          <dgm:animLvl val="lvl"/>
          <dgm:resizeHandles val="exact"/>
        </dgm:presLayoutVars>
      </dgm:prSet>
      <dgm:spPr/>
    </dgm:pt>
    <dgm:pt modelId="{0B8EBFFD-C1F2-4F8E-9C46-17EC107CC5DE}" type="pres">
      <dgm:prSet presAssocID="{9F1DD2AC-BCC2-4AAE-B2A8-6CF9C4DB6FEF}" presName="parentText" presStyleLbl="node1" presStyleIdx="0" presStyleCnt="1">
        <dgm:presLayoutVars>
          <dgm:chMax val="0"/>
          <dgm:bulletEnabled val="1"/>
        </dgm:presLayoutVars>
      </dgm:prSet>
      <dgm:spPr/>
    </dgm:pt>
    <dgm:pt modelId="{B3CCA5F3-43E3-4B43-BBC1-92BC1A1EB215}" type="pres">
      <dgm:prSet presAssocID="{9F1DD2AC-BCC2-4AAE-B2A8-6CF9C4DB6FEF}" presName="childText" presStyleLbl="revTx" presStyleIdx="0" presStyleCnt="1">
        <dgm:presLayoutVars>
          <dgm:bulletEnabled val="1"/>
        </dgm:presLayoutVars>
      </dgm:prSet>
      <dgm:spPr/>
    </dgm:pt>
  </dgm:ptLst>
  <dgm:cxnLst>
    <dgm:cxn modelId="{DCE31602-8F1B-4640-A447-0EA612815D45}" srcId="{CEEB7746-E5AE-4559-A475-BDB63C23F189}" destId="{5FF8B978-6F81-4B92-B8FB-1600B510723F}" srcOrd="0" destOrd="0" parTransId="{9EF6E523-8F11-4138-80D4-CDA7A0A2CF61}" sibTransId="{C7B46E3C-66A1-4166-935E-C3596CEE0F80}"/>
    <dgm:cxn modelId="{FDBDA017-8EED-4834-BC30-82A8A104B064}" type="presOf" srcId="{5FF8B978-6F81-4B92-B8FB-1600B510723F}" destId="{B3CCA5F3-43E3-4B43-BBC1-92BC1A1EB215}" srcOrd="0" destOrd="1" presId="urn:microsoft.com/office/officeart/2005/8/layout/vList2"/>
    <dgm:cxn modelId="{E5CCB270-6704-4109-A89D-178CC8CDE37F}" srcId="{C056220F-C22D-4177-A1F2-FB92ECDB12EE}" destId="{9F1DD2AC-BCC2-4AAE-B2A8-6CF9C4DB6FEF}" srcOrd="0" destOrd="0" parTransId="{8295A717-286B-4D02-B3FE-78DEE0CBE3E0}" sibTransId="{18DAC8B8-77D6-4492-81EF-F171E79C0C01}"/>
    <dgm:cxn modelId="{B806F773-13EF-4034-9B58-CEDDC7AD7DE7}" srcId="{CEEB7746-E5AE-4559-A475-BDB63C23F189}" destId="{8C658A8C-A407-4BB9-B1A4-CB1A27FF6579}" srcOrd="1" destOrd="0" parTransId="{F1838D50-7A37-4874-AF8A-A66F297755A5}" sibTransId="{90BA87D2-5175-4D5C-830A-5F27C48A23AF}"/>
    <dgm:cxn modelId="{3E207A7A-FFA2-458C-88D8-53CDD751C3CD}" type="presOf" srcId="{CEEB7746-E5AE-4559-A475-BDB63C23F189}" destId="{B3CCA5F3-43E3-4B43-BBC1-92BC1A1EB215}" srcOrd="0" destOrd="0" presId="urn:microsoft.com/office/officeart/2005/8/layout/vList2"/>
    <dgm:cxn modelId="{8079337F-AC43-4A56-8CCF-6A9061DB9A2A}" type="presOf" srcId="{8C658A8C-A407-4BB9-B1A4-CB1A27FF6579}" destId="{B3CCA5F3-43E3-4B43-BBC1-92BC1A1EB215}" srcOrd="0" destOrd="2" presId="urn:microsoft.com/office/officeart/2005/8/layout/vList2"/>
    <dgm:cxn modelId="{1C432A8D-B51C-4321-8BDA-79E1CBA288A6}" srcId="{9F1DD2AC-BCC2-4AAE-B2A8-6CF9C4DB6FEF}" destId="{CEEB7746-E5AE-4559-A475-BDB63C23F189}" srcOrd="0" destOrd="0" parTransId="{6A826752-65FC-4BC4-95E9-994B03EA5150}" sibTransId="{6DEA43D8-AE3E-47A9-B3D7-A1FDD237B594}"/>
    <dgm:cxn modelId="{2CF28697-03A5-4444-A982-5078B6C7238F}" srcId="{CEEB7746-E5AE-4559-A475-BDB63C23F189}" destId="{AEB9B6D0-869B-4830-903C-83504B063A87}" srcOrd="4" destOrd="0" parTransId="{A09B34F9-8940-4EFA-B7BE-FBA0FE369276}" sibTransId="{2888F8B8-71AA-45D6-9137-387B0DDD8146}"/>
    <dgm:cxn modelId="{790DB79F-2A79-4955-9688-EE0179C7784B}" type="presOf" srcId="{9F1DD2AC-BCC2-4AAE-B2A8-6CF9C4DB6FEF}" destId="{0B8EBFFD-C1F2-4F8E-9C46-17EC107CC5DE}" srcOrd="0" destOrd="0" presId="urn:microsoft.com/office/officeart/2005/8/layout/vList2"/>
    <dgm:cxn modelId="{EBD8E9A5-E1A9-48E1-89C4-D6ED7CF5D882}" type="presOf" srcId="{02765C41-2021-4B71-8242-07C6B9725D8D}" destId="{B3CCA5F3-43E3-4B43-BBC1-92BC1A1EB215}" srcOrd="0" destOrd="6" presId="urn:microsoft.com/office/officeart/2005/8/layout/vList2"/>
    <dgm:cxn modelId="{857EE6AB-8B8A-4A9B-850D-4FCAF1048C1E}" srcId="{CEEB7746-E5AE-4559-A475-BDB63C23F189}" destId="{3B40E160-3BB8-4B6A-8F5D-A2C859DA6291}" srcOrd="2" destOrd="0" parTransId="{88432E29-5FEA-4B0E-95E9-43F16BF60D65}" sibTransId="{2CEBBB39-17C6-46BE-AA9E-51308DFB45D0}"/>
    <dgm:cxn modelId="{D6EA26B3-2D12-48BA-98C7-89C6C84F7ABC}" type="presOf" srcId="{C056220F-C22D-4177-A1F2-FB92ECDB12EE}" destId="{2656E664-126E-4354-ACF6-06B6DFD23A3F}" srcOrd="0" destOrd="0" presId="urn:microsoft.com/office/officeart/2005/8/layout/vList2"/>
    <dgm:cxn modelId="{B429A0C4-64CC-46F2-B774-1FE3A600AB8A}" type="presOf" srcId="{B4F0B3EB-BBA5-4E13-871A-8A2AA41DD422}" destId="{B3CCA5F3-43E3-4B43-BBC1-92BC1A1EB215}" srcOrd="0" destOrd="4" presId="urn:microsoft.com/office/officeart/2005/8/layout/vList2"/>
    <dgm:cxn modelId="{CA9154D1-E30A-49C0-97B5-287235244B61}" srcId="{CEEB7746-E5AE-4559-A475-BDB63C23F189}" destId="{02765C41-2021-4B71-8242-07C6B9725D8D}" srcOrd="5" destOrd="0" parTransId="{ED0D63F0-A99C-49B0-9631-40482007BC98}" sibTransId="{BFD8EF8E-9A4C-45A3-8B5A-5AB13860F87C}"/>
    <dgm:cxn modelId="{612C4AD9-4D27-4E4B-9228-96041DC20E49}" type="presOf" srcId="{3B40E160-3BB8-4B6A-8F5D-A2C859DA6291}" destId="{B3CCA5F3-43E3-4B43-BBC1-92BC1A1EB215}" srcOrd="0" destOrd="3" presId="urn:microsoft.com/office/officeart/2005/8/layout/vList2"/>
    <dgm:cxn modelId="{BB78FEDF-D56E-481C-86F6-4C07C51BEAFC}" srcId="{CEEB7746-E5AE-4559-A475-BDB63C23F189}" destId="{B4F0B3EB-BBA5-4E13-871A-8A2AA41DD422}" srcOrd="3" destOrd="0" parTransId="{2F3D095D-D6A4-457E-8E76-D891D644EC9A}" sibTransId="{20650664-CD8D-4BE9-949E-55CFDF5B4D72}"/>
    <dgm:cxn modelId="{C62F6DE4-2370-4205-B1B8-F404653E328E}" type="presOf" srcId="{AEB9B6D0-869B-4830-903C-83504B063A87}" destId="{B3CCA5F3-43E3-4B43-BBC1-92BC1A1EB215}" srcOrd="0" destOrd="5" presId="urn:microsoft.com/office/officeart/2005/8/layout/vList2"/>
    <dgm:cxn modelId="{4FB4193A-D4FD-40C6-9978-87DF9B54BC6B}" type="presParOf" srcId="{2656E664-126E-4354-ACF6-06B6DFD23A3F}" destId="{0B8EBFFD-C1F2-4F8E-9C46-17EC107CC5DE}" srcOrd="0" destOrd="0" presId="urn:microsoft.com/office/officeart/2005/8/layout/vList2"/>
    <dgm:cxn modelId="{7062DF69-AF92-44AE-96C1-E66C291BEA1A}" type="presParOf" srcId="{2656E664-126E-4354-ACF6-06B6DFD23A3F}" destId="{B3CCA5F3-43E3-4B43-BBC1-92BC1A1EB215}" srcOrd="1"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BC1ACE03-FD1C-45D7-8E70-CE77D111C572}" type="doc">
      <dgm:prSet loTypeId="urn:microsoft.com/office/officeart/2005/8/layout/venn1" loCatId="relationship" qsTypeId="urn:microsoft.com/office/officeart/2005/8/quickstyle/simple1" qsCatId="simple" csTypeId="urn:microsoft.com/office/officeart/2005/8/colors/accent1_2" csCatId="accent1"/>
      <dgm:spPr/>
      <dgm:t>
        <a:bodyPr/>
        <a:lstStyle/>
        <a:p>
          <a:endParaRPr lang="en-US"/>
        </a:p>
      </dgm:t>
    </dgm:pt>
    <dgm:pt modelId="{B51BD720-80F5-46EC-A0FD-7F55BE102C0C}">
      <dgm:prSet/>
      <dgm:spPr/>
      <dgm:t>
        <a:bodyPr/>
        <a:lstStyle/>
        <a:p>
          <a:r>
            <a:rPr lang="en-US" dirty="0"/>
            <a:t>Usually it’s okay to make changes to the project plan, BUT</a:t>
          </a:r>
        </a:p>
      </dgm:t>
    </dgm:pt>
    <dgm:pt modelId="{16E35C0F-705E-4E8E-B7D8-8B7154D67B2E}" type="parTrans" cxnId="{8A9C2223-933C-4168-8C21-06654F286B35}">
      <dgm:prSet/>
      <dgm:spPr/>
      <dgm:t>
        <a:bodyPr/>
        <a:lstStyle/>
        <a:p>
          <a:endParaRPr lang="en-US"/>
        </a:p>
      </dgm:t>
    </dgm:pt>
    <dgm:pt modelId="{D9F2CB63-61EB-4CD7-8F63-92F6FDE6F265}" type="sibTrans" cxnId="{8A9C2223-933C-4168-8C21-06654F286B35}">
      <dgm:prSet/>
      <dgm:spPr/>
      <dgm:t>
        <a:bodyPr/>
        <a:lstStyle/>
        <a:p>
          <a:endParaRPr lang="en-US"/>
        </a:p>
      </dgm:t>
    </dgm:pt>
    <dgm:pt modelId="{F8F5F133-C4D2-4F5D-8ED6-822D72BA33E4}">
      <dgm:prSet/>
      <dgm:spPr/>
      <dgm:t>
        <a:bodyPr/>
        <a:lstStyle/>
        <a:p>
          <a:r>
            <a:rPr lang="en-US" dirty="0"/>
            <a:t>Consult with Danielle Margarida before you implement any changes </a:t>
          </a:r>
        </a:p>
      </dgm:t>
    </dgm:pt>
    <dgm:pt modelId="{7C346B87-EC6C-4E16-844F-89898A308FD6}" type="parTrans" cxnId="{A582EBC2-B138-470F-8CBC-2EA5057936B9}">
      <dgm:prSet/>
      <dgm:spPr/>
      <dgm:t>
        <a:bodyPr/>
        <a:lstStyle/>
        <a:p>
          <a:endParaRPr lang="en-US"/>
        </a:p>
      </dgm:t>
    </dgm:pt>
    <dgm:pt modelId="{7A3881C4-0390-437B-B06E-FE5C6D39D7C9}" type="sibTrans" cxnId="{A582EBC2-B138-470F-8CBC-2EA5057936B9}">
      <dgm:prSet/>
      <dgm:spPr/>
      <dgm:t>
        <a:bodyPr/>
        <a:lstStyle/>
        <a:p>
          <a:endParaRPr lang="en-US"/>
        </a:p>
      </dgm:t>
    </dgm:pt>
    <dgm:pt modelId="{9B58DD42-26F9-4427-A33A-30753FB12A5D}" type="pres">
      <dgm:prSet presAssocID="{BC1ACE03-FD1C-45D7-8E70-CE77D111C572}" presName="compositeShape" presStyleCnt="0">
        <dgm:presLayoutVars>
          <dgm:chMax val="7"/>
          <dgm:dir/>
          <dgm:resizeHandles val="exact"/>
        </dgm:presLayoutVars>
      </dgm:prSet>
      <dgm:spPr/>
    </dgm:pt>
    <dgm:pt modelId="{07880128-AC35-4B91-83DB-D304BED1486B}" type="pres">
      <dgm:prSet presAssocID="{B51BD720-80F5-46EC-A0FD-7F55BE102C0C}" presName="circ1" presStyleLbl="vennNode1" presStyleIdx="0" presStyleCnt="2"/>
      <dgm:spPr/>
    </dgm:pt>
    <dgm:pt modelId="{47ED85C1-BDD0-405A-9A8D-D63A6DD98A58}" type="pres">
      <dgm:prSet presAssocID="{B51BD720-80F5-46EC-A0FD-7F55BE102C0C}" presName="circ1Tx" presStyleLbl="revTx" presStyleIdx="0" presStyleCnt="0">
        <dgm:presLayoutVars>
          <dgm:chMax val="0"/>
          <dgm:chPref val="0"/>
          <dgm:bulletEnabled val="1"/>
        </dgm:presLayoutVars>
      </dgm:prSet>
      <dgm:spPr/>
    </dgm:pt>
    <dgm:pt modelId="{F2147200-4297-4DCA-971C-FF5FCD47C2A8}" type="pres">
      <dgm:prSet presAssocID="{F8F5F133-C4D2-4F5D-8ED6-822D72BA33E4}" presName="circ2" presStyleLbl="vennNode1" presStyleIdx="1" presStyleCnt="2"/>
      <dgm:spPr/>
    </dgm:pt>
    <dgm:pt modelId="{E2B17912-1F89-403B-8648-0C7D2C07ACF0}" type="pres">
      <dgm:prSet presAssocID="{F8F5F133-C4D2-4F5D-8ED6-822D72BA33E4}" presName="circ2Tx" presStyleLbl="revTx" presStyleIdx="0" presStyleCnt="0">
        <dgm:presLayoutVars>
          <dgm:chMax val="0"/>
          <dgm:chPref val="0"/>
          <dgm:bulletEnabled val="1"/>
        </dgm:presLayoutVars>
      </dgm:prSet>
      <dgm:spPr/>
    </dgm:pt>
  </dgm:ptLst>
  <dgm:cxnLst>
    <dgm:cxn modelId="{8A9C2223-933C-4168-8C21-06654F286B35}" srcId="{BC1ACE03-FD1C-45D7-8E70-CE77D111C572}" destId="{B51BD720-80F5-46EC-A0FD-7F55BE102C0C}" srcOrd="0" destOrd="0" parTransId="{16E35C0F-705E-4E8E-B7D8-8B7154D67B2E}" sibTransId="{D9F2CB63-61EB-4CD7-8F63-92F6FDE6F265}"/>
    <dgm:cxn modelId="{3CAAB523-B3B3-4F55-B485-9C8DFCA23A0F}" type="presOf" srcId="{BC1ACE03-FD1C-45D7-8E70-CE77D111C572}" destId="{9B58DD42-26F9-4427-A33A-30753FB12A5D}" srcOrd="0" destOrd="0" presId="urn:microsoft.com/office/officeart/2005/8/layout/venn1"/>
    <dgm:cxn modelId="{BBA35656-7ED0-4412-B0B1-513BC08F1A8E}" type="presOf" srcId="{F8F5F133-C4D2-4F5D-8ED6-822D72BA33E4}" destId="{F2147200-4297-4DCA-971C-FF5FCD47C2A8}" srcOrd="0" destOrd="0" presId="urn:microsoft.com/office/officeart/2005/8/layout/venn1"/>
    <dgm:cxn modelId="{172C1F58-2343-43FC-8029-A3DB78801952}" type="presOf" srcId="{B51BD720-80F5-46EC-A0FD-7F55BE102C0C}" destId="{47ED85C1-BDD0-405A-9A8D-D63A6DD98A58}" srcOrd="1" destOrd="0" presId="urn:microsoft.com/office/officeart/2005/8/layout/venn1"/>
    <dgm:cxn modelId="{A582EBC2-B138-470F-8CBC-2EA5057936B9}" srcId="{BC1ACE03-FD1C-45D7-8E70-CE77D111C572}" destId="{F8F5F133-C4D2-4F5D-8ED6-822D72BA33E4}" srcOrd="1" destOrd="0" parTransId="{7C346B87-EC6C-4E16-844F-89898A308FD6}" sibTransId="{7A3881C4-0390-437B-B06E-FE5C6D39D7C9}"/>
    <dgm:cxn modelId="{602EEDC6-AD53-41A6-90B4-71172B4E3457}" type="presOf" srcId="{B51BD720-80F5-46EC-A0FD-7F55BE102C0C}" destId="{07880128-AC35-4B91-83DB-D304BED1486B}" srcOrd="0" destOrd="0" presId="urn:microsoft.com/office/officeart/2005/8/layout/venn1"/>
    <dgm:cxn modelId="{402E41E0-9919-47E3-879A-62AED5C459E6}" type="presOf" srcId="{F8F5F133-C4D2-4F5D-8ED6-822D72BA33E4}" destId="{E2B17912-1F89-403B-8648-0C7D2C07ACF0}" srcOrd="1" destOrd="0" presId="urn:microsoft.com/office/officeart/2005/8/layout/venn1"/>
    <dgm:cxn modelId="{A203B65F-2849-41A3-B72C-FDA821E70969}" type="presParOf" srcId="{9B58DD42-26F9-4427-A33A-30753FB12A5D}" destId="{07880128-AC35-4B91-83DB-D304BED1486B}" srcOrd="0" destOrd="0" presId="urn:microsoft.com/office/officeart/2005/8/layout/venn1"/>
    <dgm:cxn modelId="{C8DC790A-EAE7-4DD7-BDD7-A91C13B5D89C}" type="presParOf" srcId="{9B58DD42-26F9-4427-A33A-30753FB12A5D}" destId="{47ED85C1-BDD0-405A-9A8D-D63A6DD98A58}" srcOrd="1" destOrd="0" presId="urn:microsoft.com/office/officeart/2005/8/layout/venn1"/>
    <dgm:cxn modelId="{4E125BE9-C470-4626-9A0A-85B1FADA05C6}" type="presParOf" srcId="{9B58DD42-26F9-4427-A33A-30753FB12A5D}" destId="{F2147200-4297-4DCA-971C-FF5FCD47C2A8}" srcOrd="2" destOrd="0" presId="urn:microsoft.com/office/officeart/2005/8/layout/venn1"/>
    <dgm:cxn modelId="{9A966646-A9C5-4335-969F-DF1133863D64}" type="presParOf" srcId="{9B58DD42-26F9-4427-A33A-30753FB12A5D}" destId="{E2B17912-1F89-403B-8648-0C7D2C07ACF0}" srcOrd="3"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F7435E-4CC9-4B55-963C-8D032E10F10F}">
      <dsp:nvSpPr>
        <dsp:cNvPr id="0" name=""/>
        <dsp:cNvSpPr/>
      </dsp:nvSpPr>
      <dsp:spPr>
        <a:xfrm>
          <a:off x="0" y="4113"/>
          <a:ext cx="6832212" cy="876092"/>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04E8E0-8E9F-4482-80A6-3CF7F7B1C141}">
      <dsp:nvSpPr>
        <dsp:cNvPr id="0" name=""/>
        <dsp:cNvSpPr/>
      </dsp:nvSpPr>
      <dsp:spPr>
        <a:xfrm>
          <a:off x="265017" y="201233"/>
          <a:ext cx="481850" cy="4818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A1156CC-CC5B-4D59-8243-DDEF1739346A}">
      <dsp:nvSpPr>
        <dsp:cNvPr id="0" name=""/>
        <dsp:cNvSpPr/>
      </dsp:nvSpPr>
      <dsp:spPr>
        <a:xfrm>
          <a:off x="1011886" y="4113"/>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11200">
            <a:lnSpc>
              <a:spcPct val="90000"/>
            </a:lnSpc>
            <a:spcBef>
              <a:spcPct val="0"/>
            </a:spcBef>
            <a:spcAft>
              <a:spcPct val="35000"/>
            </a:spcAft>
            <a:buNone/>
          </a:pPr>
          <a:r>
            <a:rPr lang="en-US" sz="1600" kern="1200" dirty="0"/>
            <a:t>Complete application in MS Word and the budget in the MS Excel form that is embedded in the form.</a:t>
          </a:r>
        </a:p>
      </dsp:txBody>
      <dsp:txXfrm>
        <a:off x="1011886" y="4113"/>
        <a:ext cx="5820325" cy="876092"/>
      </dsp:txXfrm>
    </dsp:sp>
    <dsp:sp modelId="{C785351C-6BB7-445C-922B-CCF7B2B3303C}">
      <dsp:nvSpPr>
        <dsp:cNvPr id="0" name=""/>
        <dsp:cNvSpPr/>
      </dsp:nvSpPr>
      <dsp:spPr>
        <a:xfrm>
          <a:off x="0" y="1099228"/>
          <a:ext cx="6832212" cy="876092"/>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C1D8A2-012C-4C38-AEEA-1DC97A9F7B50}">
      <dsp:nvSpPr>
        <dsp:cNvPr id="0" name=""/>
        <dsp:cNvSpPr/>
      </dsp:nvSpPr>
      <dsp:spPr>
        <a:xfrm>
          <a:off x="286696" y="1300071"/>
          <a:ext cx="438493" cy="474406"/>
        </a:xfrm>
        <a:prstGeom prst="rect">
          <a:avLst/>
        </a:prstGeom>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rcRect/>
          <a:stretch>
            <a:fillRect t="-3000" b="-3000"/>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846152F-238E-46F1-B12F-74ADCC28DCDE}">
      <dsp:nvSpPr>
        <dsp:cNvPr id="0" name=""/>
        <dsp:cNvSpPr/>
      </dsp:nvSpPr>
      <dsp:spPr>
        <a:xfrm>
          <a:off x="1011886" y="1099228"/>
          <a:ext cx="307449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11200">
            <a:lnSpc>
              <a:spcPct val="90000"/>
            </a:lnSpc>
            <a:spcBef>
              <a:spcPct val="0"/>
            </a:spcBef>
            <a:spcAft>
              <a:spcPct val="35000"/>
            </a:spcAft>
            <a:buNone/>
          </a:pPr>
          <a:r>
            <a:rPr lang="en-US" sz="1600" kern="1200" dirty="0"/>
            <a:t>When you write the narrative, use precise terms.</a:t>
          </a:r>
        </a:p>
      </dsp:txBody>
      <dsp:txXfrm>
        <a:off x="1011886" y="1099228"/>
        <a:ext cx="3074495" cy="876092"/>
      </dsp:txXfrm>
    </dsp:sp>
    <dsp:sp modelId="{D953F94C-6EA6-4DF7-B142-559B8A2975DC}">
      <dsp:nvSpPr>
        <dsp:cNvPr id="0" name=""/>
        <dsp:cNvSpPr/>
      </dsp:nvSpPr>
      <dsp:spPr>
        <a:xfrm>
          <a:off x="4086381" y="1099228"/>
          <a:ext cx="2745830"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533400">
            <a:lnSpc>
              <a:spcPct val="90000"/>
            </a:lnSpc>
            <a:spcBef>
              <a:spcPct val="0"/>
            </a:spcBef>
            <a:spcAft>
              <a:spcPct val="35000"/>
            </a:spcAft>
            <a:buNone/>
          </a:pPr>
          <a:r>
            <a:rPr lang="en-US" sz="1200" kern="1200" dirty="0"/>
            <a:t>Refer to the Definitions in the </a:t>
          </a:r>
          <a:r>
            <a:rPr lang="en-US" sz="1200" b="1" kern="1200" dirty="0">
              <a:solidFill>
                <a:schemeClr val="tx1"/>
              </a:solidFill>
              <a:hlinkClick xmlns:r="http://schemas.openxmlformats.org/officeDocument/2006/relationships" r:id="rId5">
                <a:extLst>
                  <a:ext uri="{A12FA001-AC4F-418D-AE19-62706E023703}">
                    <ahyp:hlinkClr xmlns:ahyp="http://schemas.microsoft.com/office/drawing/2018/hyperlinkcolor" val="tx"/>
                  </a:ext>
                </a:extLst>
              </a:hlinkClick>
            </a:rPr>
            <a:t>Application, Budget Form, and Definitions</a:t>
          </a:r>
          <a:r>
            <a:rPr lang="en-US" sz="1200" b="1" kern="1200" dirty="0">
              <a:solidFill>
                <a:schemeClr val="tx1"/>
              </a:solidFill>
            </a:rPr>
            <a:t> </a:t>
          </a:r>
          <a:r>
            <a:rPr lang="en-US" sz="1200" kern="1200" dirty="0"/>
            <a:t>for guidance.</a:t>
          </a:r>
        </a:p>
      </dsp:txBody>
      <dsp:txXfrm>
        <a:off x="4086381" y="1099228"/>
        <a:ext cx="2745830" cy="876092"/>
      </dsp:txXfrm>
    </dsp:sp>
    <dsp:sp modelId="{7FE89AFA-397E-486A-8B00-127342DCBA6A}">
      <dsp:nvSpPr>
        <dsp:cNvPr id="0" name=""/>
        <dsp:cNvSpPr/>
      </dsp:nvSpPr>
      <dsp:spPr>
        <a:xfrm>
          <a:off x="0" y="2194343"/>
          <a:ext cx="6832212" cy="876092"/>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7904238-EEC5-45A1-B388-CD3A25E07A35}">
      <dsp:nvSpPr>
        <dsp:cNvPr id="0" name=""/>
        <dsp:cNvSpPr/>
      </dsp:nvSpPr>
      <dsp:spPr>
        <a:xfrm>
          <a:off x="265017" y="2391464"/>
          <a:ext cx="481850" cy="481850"/>
        </a:xfrm>
        <a:prstGeom prst="rect">
          <a:avLst/>
        </a:prstGeom>
        <a:blipFill>
          <a:blip xmlns:r="http://schemas.openxmlformats.org/officeDocument/2006/relationships"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DA4691C-45C2-411F-B8BB-A4B67F013B8A}">
      <dsp:nvSpPr>
        <dsp:cNvPr id="0" name=""/>
        <dsp:cNvSpPr/>
      </dsp:nvSpPr>
      <dsp:spPr>
        <a:xfrm>
          <a:off x="1011886" y="2194343"/>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11200">
            <a:lnSpc>
              <a:spcPct val="90000"/>
            </a:lnSpc>
            <a:spcBef>
              <a:spcPct val="0"/>
            </a:spcBef>
            <a:spcAft>
              <a:spcPct val="35000"/>
            </a:spcAft>
            <a:buNone/>
          </a:pPr>
          <a:r>
            <a:rPr lang="en-US" sz="1600" kern="1200" dirty="0"/>
            <a:t>Contact Danielle Margarida or Donna DiMichele for assistance.</a:t>
          </a:r>
        </a:p>
      </dsp:txBody>
      <dsp:txXfrm>
        <a:off x="1011886" y="2194343"/>
        <a:ext cx="5820325" cy="876092"/>
      </dsp:txXfrm>
    </dsp:sp>
    <dsp:sp modelId="{61AADB9B-F51D-4ED4-B419-D051D35435CF}">
      <dsp:nvSpPr>
        <dsp:cNvPr id="0" name=""/>
        <dsp:cNvSpPr/>
      </dsp:nvSpPr>
      <dsp:spPr>
        <a:xfrm>
          <a:off x="0" y="3289458"/>
          <a:ext cx="6832212" cy="876092"/>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C9AFBAF-A169-4CA0-A328-73A80F54BAA9}">
      <dsp:nvSpPr>
        <dsp:cNvPr id="0" name=""/>
        <dsp:cNvSpPr/>
      </dsp:nvSpPr>
      <dsp:spPr>
        <a:xfrm>
          <a:off x="265017" y="3486579"/>
          <a:ext cx="481850" cy="481850"/>
        </a:xfrm>
        <a:prstGeom prst="rect">
          <a:avLst/>
        </a:prstGeom>
        <a:blipFill>
          <a:blip xmlns:r="http://schemas.openxmlformats.org/officeDocument/2006/relationships"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63D573F8-4640-4DB7-917C-70FCEAB28814}">
      <dsp:nvSpPr>
        <dsp:cNvPr id="0" name=""/>
        <dsp:cNvSpPr/>
      </dsp:nvSpPr>
      <dsp:spPr>
        <a:xfrm>
          <a:off x="1011886" y="3289458"/>
          <a:ext cx="307449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11200">
            <a:lnSpc>
              <a:spcPct val="90000"/>
            </a:lnSpc>
            <a:spcBef>
              <a:spcPct val="0"/>
            </a:spcBef>
            <a:spcAft>
              <a:spcPct val="35000"/>
            </a:spcAft>
            <a:buNone/>
          </a:pPr>
          <a:r>
            <a:rPr lang="en-US" sz="1600" kern="1200" dirty="0"/>
            <a:t>Submit all application materials electronically.</a:t>
          </a:r>
        </a:p>
      </dsp:txBody>
      <dsp:txXfrm>
        <a:off x="1011886" y="3289458"/>
        <a:ext cx="3074495" cy="876092"/>
      </dsp:txXfrm>
    </dsp:sp>
    <dsp:sp modelId="{4F9B3B00-4F85-4E27-9295-7A697E6C419D}">
      <dsp:nvSpPr>
        <dsp:cNvPr id="0" name=""/>
        <dsp:cNvSpPr/>
      </dsp:nvSpPr>
      <dsp:spPr>
        <a:xfrm>
          <a:off x="4086381" y="3289458"/>
          <a:ext cx="2745830"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533400">
            <a:lnSpc>
              <a:spcPct val="90000"/>
            </a:lnSpc>
            <a:spcBef>
              <a:spcPct val="0"/>
            </a:spcBef>
            <a:spcAft>
              <a:spcPct val="35000"/>
            </a:spcAft>
            <a:buNone/>
          </a:pPr>
          <a:r>
            <a:rPr lang="en-US" sz="1200" kern="1200" dirty="0"/>
            <a:t>PDFs </a:t>
          </a:r>
          <a:r>
            <a:rPr lang="en-US" sz="1200" i="1" kern="1200" dirty="0"/>
            <a:t>will</a:t>
          </a:r>
          <a:r>
            <a:rPr lang="en-US" sz="1200" kern="1200" dirty="0"/>
            <a:t> be accepted. </a:t>
          </a:r>
        </a:p>
        <a:p>
          <a:pPr marL="0" lvl="0" indent="0" algn="l" defTabSz="533400">
            <a:lnSpc>
              <a:spcPct val="90000"/>
            </a:lnSpc>
            <a:spcBef>
              <a:spcPct val="0"/>
            </a:spcBef>
            <a:spcAft>
              <a:spcPct val="35000"/>
            </a:spcAft>
            <a:buNone/>
          </a:pPr>
          <a:r>
            <a:rPr lang="en-US" sz="1200" kern="1200" dirty="0"/>
            <a:t>JPEG files will </a:t>
          </a:r>
          <a:r>
            <a:rPr lang="en-US" sz="1200" i="1" kern="1200" dirty="0"/>
            <a:t>not</a:t>
          </a:r>
          <a:r>
            <a:rPr lang="en-US" sz="1200" kern="1200" dirty="0"/>
            <a:t> be accepted.</a:t>
          </a:r>
        </a:p>
      </dsp:txBody>
      <dsp:txXfrm>
        <a:off x="4086381" y="3289458"/>
        <a:ext cx="2745830" cy="876092"/>
      </dsp:txXfrm>
    </dsp:sp>
    <dsp:sp modelId="{5E0E58C2-E45A-4F12-A778-236048F2BD65}">
      <dsp:nvSpPr>
        <dsp:cNvPr id="0" name=""/>
        <dsp:cNvSpPr/>
      </dsp:nvSpPr>
      <dsp:spPr>
        <a:xfrm>
          <a:off x="0" y="4384573"/>
          <a:ext cx="6832212" cy="876092"/>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F9FACC-A2F4-480E-9CAA-F8691F98FFAA}">
      <dsp:nvSpPr>
        <dsp:cNvPr id="0" name=""/>
        <dsp:cNvSpPr/>
      </dsp:nvSpPr>
      <dsp:spPr>
        <a:xfrm>
          <a:off x="265017" y="4581694"/>
          <a:ext cx="481850" cy="481850"/>
        </a:xfrm>
        <a:prstGeom prst="rect">
          <a:avLst/>
        </a:prstGeom>
        <a:blipFill>
          <a:blip xmlns:r="http://schemas.openxmlformats.org/officeDocument/2006/relationships"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79E1D47-BED9-4DBF-A357-3782321D15A6}">
      <dsp:nvSpPr>
        <dsp:cNvPr id="0" name=""/>
        <dsp:cNvSpPr/>
      </dsp:nvSpPr>
      <dsp:spPr>
        <a:xfrm>
          <a:off x="1011886" y="4384573"/>
          <a:ext cx="5820325" cy="8760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720" tIns="92720" rIns="92720" bIns="92720" numCol="1" spcCol="1270" anchor="ctr" anchorCtr="0">
          <a:noAutofit/>
        </a:bodyPr>
        <a:lstStyle/>
        <a:p>
          <a:pPr marL="0" lvl="0" indent="0" algn="l" defTabSz="711200">
            <a:lnSpc>
              <a:spcPct val="90000"/>
            </a:lnSpc>
            <a:spcBef>
              <a:spcPct val="0"/>
            </a:spcBef>
            <a:spcAft>
              <a:spcPct val="35000"/>
            </a:spcAft>
            <a:buNone/>
          </a:pPr>
          <a:r>
            <a:rPr lang="en-US" sz="1600" kern="1200" dirty="0"/>
            <a:t>Application deadline: January 13, 2020.</a:t>
          </a:r>
        </a:p>
      </dsp:txBody>
      <dsp:txXfrm>
        <a:off x="1011886" y="4384573"/>
        <a:ext cx="5820325" cy="87609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D58922-9324-491E-828A-726D588F546A}">
      <dsp:nvSpPr>
        <dsp:cNvPr id="0" name=""/>
        <dsp:cNvSpPr/>
      </dsp:nvSpPr>
      <dsp:spPr>
        <a:xfrm>
          <a:off x="0" y="0"/>
          <a:ext cx="3777622" cy="3777622"/>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FEB19B3-A4BC-4CEE-B506-6E2E67618858}">
      <dsp:nvSpPr>
        <dsp:cNvPr id="0" name=""/>
        <dsp:cNvSpPr/>
      </dsp:nvSpPr>
      <dsp:spPr>
        <a:xfrm>
          <a:off x="1888811" y="0"/>
          <a:ext cx="7026589" cy="3777622"/>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Applications due to OLIS: January 13, 2020</a:t>
          </a:r>
        </a:p>
      </dsp:txBody>
      <dsp:txXfrm>
        <a:off x="1888811" y="0"/>
        <a:ext cx="7026589" cy="802744"/>
      </dsp:txXfrm>
    </dsp:sp>
    <dsp:sp modelId="{4DA3D153-51B0-49F8-A271-02AC16D40CB5}">
      <dsp:nvSpPr>
        <dsp:cNvPr id="0" name=""/>
        <dsp:cNvSpPr/>
      </dsp:nvSpPr>
      <dsp:spPr>
        <a:xfrm>
          <a:off x="495812" y="802744"/>
          <a:ext cx="2785996" cy="2785996"/>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DEE3041-7090-44A0-8414-7D9823756446}">
      <dsp:nvSpPr>
        <dsp:cNvPr id="0" name=""/>
        <dsp:cNvSpPr/>
      </dsp:nvSpPr>
      <dsp:spPr>
        <a:xfrm>
          <a:off x="1888811" y="802744"/>
          <a:ext cx="7026589" cy="2785996"/>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Award announcement: Week of February 20, 2020</a:t>
          </a:r>
        </a:p>
      </dsp:txBody>
      <dsp:txXfrm>
        <a:off x="1888811" y="802744"/>
        <a:ext cx="7026589" cy="802744"/>
      </dsp:txXfrm>
    </dsp:sp>
    <dsp:sp modelId="{68156F5B-37A5-4985-9C92-386E361A2925}">
      <dsp:nvSpPr>
        <dsp:cNvPr id="0" name=""/>
        <dsp:cNvSpPr/>
      </dsp:nvSpPr>
      <dsp:spPr>
        <a:xfrm>
          <a:off x="991625" y="1605489"/>
          <a:ext cx="1794370" cy="1794370"/>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CBAB7C-7584-48A9-A47A-05668AF72E0A}">
      <dsp:nvSpPr>
        <dsp:cNvPr id="0" name=""/>
        <dsp:cNvSpPr/>
      </dsp:nvSpPr>
      <dsp:spPr>
        <a:xfrm>
          <a:off x="1888811" y="1605489"/>
          <a:ext cx="7026589" cy="179437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Project conclusion: August 31, 2020</a:t>
          </a:r>
        </a:p>
      </dsp:txBody>
      <dsp:txXfrm>
        <a:off x="1888811" y="1605489"/>
        <a:ext cx="7026589" cy="802744"/>
      </dsp:txXfrm>
    </dsp:sp>
    <dsp:sp modelId="{725A46D5-A1C6-4571-B10B-C532D2FC12BA}">
      <dsp:nvSpPr>
        <dsp:cNvPr id="0" name=""/>
        <dsp:cNvSpPr/>
      </dsp:nvSpPr>
      <dsp:spPr>
        <a:xfrm>
          <a:off x="1487438" y="2408234"/>
          <a:ext cx="802744" cy="802744"/>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27CCFC7-C5E6-4862-959C-951C93F51C4D}">
      <dsp:nvSpPr>
        <dsp:cNvPr id="0" name=""/>
        <dsp:cNvSpPr/>
      </dsp:nvSpPr>
      <dsp:spPr>
        <a:xfrm>
          <a:off x="1888811" y="2408234"/>
          <a:ext cx="7026589" cy="802744"/>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Final Grant Report due to OLIS:</a:t>
          </a:r>
          <a:br>
            <a:rPr lang="en-US" sz="2300" kern="1200" dirty="0"/>
          </a:br>
          <a:r>
            <a:rPr lang="en-US" sz="2300" kern="1200" dirty="0"/>
            <a:t>September 30, 2020</a:t>
          </a:r>
        </a:p>
      </dsp:txBody>
      <dsp:txXfrm>
        <a:off x="1888811" y="2408234"/>
        <a:ext cx="7026589" cy="8027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FD2A2D-E40D-4193-970B-605221D81680}">
      <dsp:nvSpPr>
        <dsp:cNvPr id="0" name=""/>
        <dsp:cNvSpPr/>
      </dsp:nvSpPr>
      <dsp:spPr>
        <a:xfrm>
          <a:off x="0" y="0"/>
          <a:ext cx="4275369" cy="4275369"/>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CEF1599-992C-4215-9D46-2501FD1523A2}">
      <dsp:nvSpPr>
        <dsp:cNvPr id="0" name=""/>
        <dsp:cNvSpPr/>
      </dsp:nvSpPr>
      <dsp:spPr>
        <a:xfrm>
          <a:off x="2137684" y="0"/>
          <a:ext cx="7873687" cy="4275369"/>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Project Overview</a:t>
          </a:r>
          <a:endParaRPr lang="en-US" sz="2800" kern="1200" dirty="0"/>
        </a:p>
      </dsp:txBody>
      <dsp:txXfrm>
        <a:off x="2137684" y="0"/>
        <a:ext cx="3936843" cy="1282613"/>
      </dsp:txXfrm>
    </dsp:sp>
    <dsp:sp modelId="{2366A04F-102B-4524-83FE-253E150ED2C5}">
      <dsp:nvSpPr>
        <dsp:cNvPr id="0" name=""/>
        <dsp:cNvSpPr/>
      </dsp:nvSpPr>
      <dsp:spPr>
        <a:xfrm>
          <a:off x="748190" y="1282613"/>
          <a:ext cx="2778987" cy="2778987"/>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69D94E4-70E0-4BE3-8BDD-A8BB8626CDDB}">
      <dsp:nvSpPr>
        <dsp:cNvPr id="0" name=""/>
        <dsp:cNvSpPr/>
      </dsp:nvSpPr>
      <dsp:spPr>
        <a:xfrm>
          <a:off x="2137684" y="1282613"/>
          <a:ext cx="7873687" cy="2778987"/>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This is a big picture overview – you’ll provide details later</a:t>
          </a:r>
        </a:p>
      </dsp:txBody>
      <dsp:txXfrm>
        <a:off x="2137684" y="1282613"/>
        <a:ext cx="3936843" cy="1282609"/>
      </dsp:txXfrm>
    </dsp:sp>
    <dsp:sp modelId="{FAF327F8-E102-4EC9-A0A4-7F646D5B8295}">
      <dsp:nvSpPr>
        <dsp:cNvPr id="0" name=""/>
        <dsp:cNvSpPr/>
      </dsp:nvSpPr>
      <dsp:spPr>
        <a:xfrm>
          <a:off x="1496379" y="2565222"/>
          <a:ext cx="1282609" cy="1282609"/>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3BA015F-6617-4F99-B0CC-92D9460F1A99}">
      <dsp:nvSpPr>
        <dsp:cNvPr id="0" name=""/>
        <dsp:cNvSpPr/>
      </dsp:nvSpPr>
      <dsp:spPr>
        <a:xfrm>
          <a:off x="2137684" y="2565222"/>
          <a:ext cx="7873687" cy="1282609"/>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The overview is to tell OLIS and the reviewers what to look for in the application </a:t>
          </a:r>
        </a:p>
      </dsp:txBody>
      <dsp:txXfrm>
        <a:off x="2137684" y="2565222"/>
        <a:ext cx="3936843" cy="1282609"/>
      </dsp:txXfrm>
    </dsp:sp>
    <dsp:sp modelId="{29E3E4B4-68E9-414B-8EB3-27627DBF9B79}">
      <dsp:nvSpPr>
        <dsp:cNvPr id="0" name=""/>
        <dsp:cNvSpPr/>
      </dsp:nvSpPr>
      <dsp:spPr>
        <a:xfrm>
          <a:off x="6074528" y="0"/>
          <a:ext cx="3936843" cy="1282613"/>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114300" lvl="1" indent="-114300" algn="l" defTabSz="577850">
            <a:lnSpc>
              <a:spcPct val="90000"/>
            </a:lnSpc>
            <a:spcBef>
              <a:spcPct val="0"/>
            </a:spcBef>
            <a:spcAft>
              <a:spcPct val="15000"/>
            </a:spcAft>
            <a:buChar char="•"/>
          </a:pPr>
          <a:r>
            <a:rPr lang="en-US" sz="1300" kern="1200" dirty="0"/>
            <a:t>A brief general description of the project in 160 words or less</a:t>
          </a:r>
        </a:p>
        <a:p>
          <a:pPr marL="228600" lvl="2" indent="-114300" algn="l" defTabSz="577850">
            <a:lnSpc>
              <a:spcPct val="90000"/>
            </a:lnSpc>
            <a:spcBef>
              <a:spcPct val="0"/>
            </a:spcBef>
            <a:spcAft>
              <a:spcPct val="15000"/>
            </a:spcAft>
            <a:buChar char="•"/>
          </a:pPr>
          <a:r>
            <a:rPr lang="en-US" sz="1300" kern="1200" dirty="0"/>
            <a:t>Who you’re doing it for</a:t>
          </a:r>
        </a:p>
        <a:p>
          <a:pPr marL="228600" lvl="2" indent="-114300" algn="l" defTabSz="577850">
            <a:lnSpc>
              <a:spcPct val="90000"/>
            </a:lnSpc>
            <a:spcBef>
              <a:spcPct val="0"/>
            </a:spcBef>
            <a:spcAft>
              <a:spcPct val="15000"/>
            </a:spcAft>
            <a:buChar char="•"/>
          </a:pPr>
          <a:r>
            <a:rPr lang="en-US" sz="1300" kern="1200" dirty="0"/>
            <a:t>Why you’re doing it</a:t>
          </a:r>
        </a:p>
        <a:p>
          <a:pPr marL="228600" lvl="2" indent="-114300" algn="l" defTabSz="577850">
            <a:lnSpc>
              <a:spcPct val="90000"/>
            </a:lnSpc>
            <a:spcBef>
              <a:spcPct val="0"/>
            </a:spcBef>
            <a:spcAft>
              <a:spcPct val="15000"/>
            </a:spcAft>
            <a:buChar char="•"/>
          </a:pPr>
          <a:r>
            <a:rPr lang="en-US" sz="1300" kern="1200" dirty="0"/>
            <a:t>What you want to see at the project’s end</a:t>
          </a:r>
        </a:p>
      </dsp:txBody>
      <dsp:txXfrm>
        <a:off x="6074528" y="0"/>
        <a:ext cx="3936843" cy="128261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76DEF0-934A-448A-A262-4352839D45BA}">
      <dsp:nvSpPr>
        <dsp:cNvPr id="0" name=""/>
        <dsp:cNvSpPr/>
      </dsp:nvSpPr>
      <dsp:spPr>
        <a:xfrm>
          <a:off x="0" y="0"/>
          <a:ext cx="3870335" cy="3847514"/>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7F81605-CA70-4A77-A924-5160B739FFF7}">
      <dsp:nvSpPr>
        <dsp:cNvPr id="0" name=""/>
        <dsp:cNvSpPr/>
      </dsp:nvSpPr>
      <dsp:spPr>
        <a:xfrm>
          <a:off x="1940542" y="0"/>
          <a:ext cx="7743658" cy="3881085"/>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State how does the project relates to the library’s mission or long range plan</a:t>
          </a:r>
        </a:p>
      </dsp:txBody>
      <dsp:txXfrm>
        <a:off x="1940542" y="0"/>
        <a:ext cx="7743658" cy="824730"/>
      </dsp:txXfrm>
    </dsp:sp>
    <dsp:sp modelId="{7614432B-C783-4A8D-AD64-32F059C2352F}">
      <dsp:nvSpPr>
        <dsp:cNvPr id="0" name=""/>
        <dsp:cNvSpPr/>
      </dsp:nvSpPr>
      <dsp:spPr>
        <a:xfrm>
          <a:off x="509392" y="824730"/>
          <a:ext cx="2862300" cy="2862300"/>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259F38-12BB-4FCD-8C06-BE823E45CF83}">
      <dsp:nvSpPr>
        <dsp:cNvPr id="0" name=""/>
        <dsp:cNvSpPr/>
      </dsp:nvSpPr>
      <dsp:spPr>
        <a:xfrm>
          <a:off x="1940542" y="824730"/>
          <a:ext cx="7743658" cy="286230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State the purpose or goal of the project</a:t>
          </a:r>
        </a:p>
      </dsp:txBody>
      <dsp:txXfrm>
        <a:off x="1940542" y="824730"/>
        <a:ext cx="7743658" cy="824730"/>
      </dsp:txXfrm>
    </dsp:sp>
    <dsp:sp modelId="{128943EA-99E8-4AE2-AF85-E792E943722E}">
      <dsp:nvSpPr>
        <dsp:cNvPr id="0" name=""/>
        <dsp:cNvSpPr/>
      </dsp:nvSpPr>
      <dsp:spPr>
        <a:xfrm>
          <a:off x="1018785" y="1649461"/>
          <a:ext cx="1843515" cy="1843515"/>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CB85930-43EB-4ECD-AE57-55C7DB6BD64B}">
      <dsp:nvSpPr>
        <dsp:cNvPr id="0" name=""/>
        <dsp:cNvSpPr/>
      </dsp:nvSpPr>
      <dsp:spPr>
        <a:xfrm>
          <a:off x="1940542" y="1649461"/>
          <a:ext cx="7743658" cy="1843515"/>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Define the intended audience, including age range, that will be served by the project</a:t>
          </a:r>
        </a:p>
      </dsp:txBody>
      <dsp:txXfrm>
        <a:off x="1940542" y="1649461"/>
        <a:ext cx="7743658" cy="824730"/>
      </dsp:txXfrm>
    </dsp:sp>
    <dsp:sp modelId="{93308A37-FAEA-4C77-B203-4F99D57D6EAA}">
      <dsp:nvSpPr>
        <dsp:cNvPr id="0" name=""/>
        <dsp:cNvSpPr/>
      </dsp:nvSpPr>
      <dsp:spPr>
        <a:xfrm>
          <a:off x="1528177" y="2474192"/>
          <a:ext cx="824730" cy="824730"/>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07505C4-D5CE-4432-B9F3-F8A8B349B3A5}">
      <dsp:nvSpPr>
        <dsp:cNvPr id="0" name=""/>
        <dsp:cNvSpPr/>
      </dsp:nvSpPr>
      <dsp:spPr>
        <a:xfrm>
          <a:off x="1940542" y="2474192"/>
          <a:ext cx="7743658" cy="824730"/>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2390" tIns="72390" rIns="72390" bIns="72390" numCol="1" spcCol="1270" anchor="ctr" anchorCtr="0">
          <a:noAutofit/>
        </a:bodyPr>
        <a:lstStyle/>
        <a:p>
          <a:pPr marL="0" lvl="0" indent="0" algn="ctr" defTabSz="844550">
            <a:lnSpc>
              <a:spcPct val="90000"/>
            </a:lnSpc>
            <a:spcBef>
              <a:spcPct val="0"/>
            </a:spcBef>
            <a:spcAft>
              <a:spcPct val="35000"/>
            </a:spcAft>
            <a:buNone/>
          </a:pPr>
          <a:r>
            <a:rPr lang="en-US" sz="1900" kern="1200" dirty="0"/>
            <a:t>The need or challenge the project will meet for the audience and describe how the project will meet the need or challenge</a:t>
          </a:r>
        </a:p>
      </dsp:txBody>
      <dsp:txXfrm>
        <a:off x="1940542" y="2474192"/>
        <a:ext cx="7743658" cy="82473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099C22-EB97-44D1-9275-4004F8564D2B}">
      <dsp:nvSpPr>
        <dsp:cNvPr id="0" name=""/>
        <dsp:cNvSpPr/>
      </dsp:nvSpPr>
      <dsp:spPr>
        <a:xfrm>
          <a:off x="0" y="0"/>
          <a:ext cx="3777622" cy="3777622"/>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11C622F-090C-4EA5-AFBC-085C2FC0761F}">
      <dsp:nvSpPr>
        <dsp:cNvPr id="0" name=""/>
        <dsp:cNvSpPr/>
      </dsp:nvSpPr>
      <dsp:spPr>
        <a:xfrm>
          <a:off x="1888811" y="0"/>
          <a:ext cx="7026589" cy="3777622"/>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Describe the services/programming the project will provide</a:t>
          </a:r>
        </a:p>
      </dsp:txBody>
      <dsp:txXfrm>
        <a:off x="1888811" y="0"/>
        <a:ext cx="7026589" cy="1133289"/>
      </dsp:txXfrm>
    </dsp:sp>
    <dsp:sp modelId="{158357F8-83B1-47DA-AF65-55955319A9BF}">
      <dsp:nvSpPr>
        <dsp:cNvPr id="0" name=""/>
        <dsp:cNvSpPr/>
      </dsp:nvSpPr>
      <dsp:spPr>
        <a:xfrm>
          <a:off x="661085" y="1133289"/>
          <a:ext cx="2455451" cy="2455451"/>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231CD2E-025F-4257-A208-AB39F4B365DA}">
      <dsp:nvSpPr>
        <dsp:cNvPr id="0" name=""/>
        <dsp:cNvSpPr/>
      </dsp:nvSpPr>
      <dsp:spPr>
        <a:xfrm>
          <a:off x="1888811" y="1133289"/>
          <a:ext cx="7026589" cy="2455451"/>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Describe the outcomes (benefits) anticipated for the audience</a:t>
          </a:r>
        </a:p>
      </dsp:txBody>
      <dsp:txXfrm>
        <a:off x="1888811" y="1133289"/>
        <a:ext cx="7026589" cy="1133285"/>
      </dsp:txXfrm>
    </dsp:sp>
    <dsp:sp modelId="{D13D4FB6-26CE-4F9D-891D-53F830606F1B}">
      <dsp:nvSpPr>
        <dsp:cNvPr id="0" name=""/>
        <dsp:cNvSpPr/>
      </dsp:nvSpPr>
      <dsp:spPr>
        <a:xfrm>
          <a:off x="1322168" y="2266574"/>
          <a:ext cx="1133285" cy="1133285"/>
        </a:xfrm>
        <a:prstGeom prst="pie">
          <a:avLst>
            <a:gd name="adj1" fmla="val 5400000"/>
            <a:gd name="adj2" fmla="val 162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893F9DD-499C-490B-8EE4-E4C63441A689}">
      <dsp:nvSpPr>
        <dsp:cNvPr id="0" name=""/>
        <dsp:cNvSpPr/>
      </dsp:nvSpPr>
      <dsp:spPr>
        <a:xfrm>
          <a:off x="1888811" y="2266574"/>
          <a:ext cx="7026589" cy="1133285"/>
        </a:xfrm>
        <a:prstGeom prst="rect">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4300" tIns="114300" rIns="114300" bIns="114300" numCol="1" spcCol="1270" anchor="ctr" anchorCtr="0">
          <a:noAutofit/>
        </a:bodyPr>
        <a:lstStyle/>
        <a:p>
          <a:pPr marL="0" lvl="0" indent="0" algn="ctr" defTabSz="1333500">
            <a:lnSpc>
              <a:spcPct val="90000"/>
            </a:lnSpc>
            <a:spcBef>
              <a:spcPct val="0"/>
            </a:spcBef>
            <a:spcAft>
              <a:spcPct val="35000"/>
            </a:spcAft>
            <a:buNone/>
          </a:pPr>
          <a:r>
            <a:rPr lang="en-US" sz="3000" kern="1200" dirty="0"/>
            <a:t>Inclusion: If the project addresses inclusion describe how it does so</a:t>
          </a:r>
        </a:p>
      </dsp:txBody>
      <dsp:txXfrm>
        <a:off x="1888811" y="2266574"/>
        <a:ext cx="7026589" cy="113328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1350F5-0697-41AE-91E4-7514DE0E7DE6}">
      <dsp:nvSpPr>
        <dsp:cNvPr id="0" name=""/>
        <dsp:cNvSpPr/>
      </dsp:nvSpPr>
      <dsp:spPr>
        <a:xfrm>
          <a:off x="0" y="38383"/>
          <a:ext cx="8915400" cy="843885"/>
        </a:xfrm>
        <a:prstGeom prst="rect">
          <a:avLst/>
        </a:prstGeom>
        <a:solidFill>
          <a:schemeClr val="accent1">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marL="0" lvl="0" indent="0" algn="ctr" defTabSz="1022350">
            <a:lnSpc>
              <a:spcPct val="90000"/>
            </a:lnSpc>
            <a:spcBef>
              <a:spcPct val="0"/>
            </a:spcBef>
            <a:spcAft>
              <a:spcPct val="35000"/>
            </a:spcAft>
            <a:buNone/>
          </a:pPr>
          <a:r>
            <a:rPr lang="en-US" sz="2300" kern="1200" dirty="0"/>
            <a:t>Project Design– the project activities and how they relate to the project purpose</a:t>
          </a:r>
        </a:p>
      </dsp:txBody>
      <dsp:txXfrm>
        <a:off x="0" y="38383"/>
        <a:ext cx="8915400" cy="843885"/>
      </dsp:txXfrm>
    </dsp:sp>
    <dsp:sp modelId="{628488BF-C1ED-4B31-835D-E6A00DF9F1AD}">
      <dsp:nvSpPr>
        <dsp:cNvPr id="0" name=""/>
        <dsp:cNvSpPr/>
      </dsp:nvSpPr>
      <dsp:spPr>
        <a:xfrm>
          <a:off x="0" y="840562"/>
          <a:ext cx="8915400" cy="3413201"/>
        </a:xfrm>
        <a:prstGeom prst="rect">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a:t>When will the activities happen</a:t>
          </a:r>
        </a:p>
        <a:p>
          <a:pPr marL="228600" lvl="1" indent="-228600" algn="l" defTabSz="1022350">
            <a:lnSpc>
              <a:spcPct val="90000"/>
            </a:lnSpc>
            <a:spcBef>
              <a:spcPct val="0"/>
            </a:spcBef>
            <a:spcAft>
              <a:spcPct val="15000"/>
            </a:spcAft>
            <a:buChar char="•"/>
          </a:pPr>
          <a:endParaRPr lang="en-US" sz="2300" kern="1200" dirty="0"/>
        </a:p>
        <a:p>
          <a:pPr marL="228600" lvl="1" indent="-228600" algn="l" defTabSz="1022350">
            <a:lnSpc>
              <a:spcPct val="90000"/>
            </a:lnSpc>
            <a:spcBef>
              <a:spcPct val="0"/>
            </a:spcBef>
            <a:spcAft>
              <a:spcPct val="15000"/>
            </a:spcAft>
            <a:buChar char="•"/>
          </a:pPr>
          <a:r>
            <a:rPr lang="en-US" sz="2300" kern="1200" dirty="0"/>
            <a:t>What are the resources required to complete the project</a:t>
          </a:r>
        </a:p>
        <a:p>
          <a:pPr marL="457200" lvl="2" indent="-228600" algn="l" defTabSz="1022350">
            <a:lnSpc>
              <a:spcPct val="90000"/>
            </a:lnSpc>
            <a:spcBef>
              <a:spcPct val="0"/>
            </a:spcBef>
            <a:spcAft>
              <a:spcPct val="15000"/>
            </a:spcAft>
            <a:buChar char="•"/>
          </a:pPr>
          <a:r>
            <a:rPr lang="en-US" sz="2300" kern="1200" dirty="0"/>
            <a:t>supplies, software, books, consultants/educators/speakers, staff time, transportation</a:t>
          </a:r>
        </a:p>
        <a:p>
          <a:pPr marL="457200" lvl="2" indent="-228600" algn="l" defTabSz="1022350">
            <a:lnSpc>
              <a:spcPct val="90000"/>
            </a:lnSpc>
            <a:spcBef>
              <a:spcPct val="0"/>
            </a:spcBef>
            <a:spcAft>
              <a:spcPct val="15000"/>
            </a:spcAft>
            <a:buChar char="•"/>
          </a:pPr>
          <a:r>
            <a:rPr lang="en-US" sz="2300" kern="1200" dirty="0"/>
            <a:t>If you’re including educators, etc., clearly state what they will do and the benefit they will bring to the project</a:t>
          </a:r>
        </a:p>
      </dsp:txBody>
      <dsp:txXfrm>
        <a:off x="0" y="840562"/>
        <a:ext cx="8915400" cy="341320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840465-68B4-4E60-8A0B-A65D38FB71EB}">
      <dsp:nvSpPr>
        <dsp:cNvPr id="0" name=""/>
        <dsp:cNvSpPr/>
      </dsp:nvSpPr>
      <dsp:spPr>
        <a:xfrm>
          <a:off x="0" y="1842672"/>
          <a:ext cx="6832212" cy="1579433"/>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C395DC7-B4DD-41EE-AA7C-D16DE143801C}">
      <dsp:nvSpPr>
        <dsp:cNvPr id="0" name=""/>
        <dsp:cNvSpPr/>
      </dsp:nvSpPr>
      <dsp:spPr>
        <a:xfrm>
          <a:off x="477778" y="2198045"/>
          <a:ext cx="868688" cy="86868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EE7A3F3-599F-4146-A925-DBE398EA0C46}">
      <dsp:nvSpPr>
        <dsp:cNvPr id="0" name=""/>
        <dsp:cNvSpPr/>
      </dsp:nvSpPr>
      <dsp:spPr>
        <a:xfrm>
          <a:off x="1824245" y="1842672"/>
          <a:ext cx="5007966" cy="157943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7157" tIns="167157" rIns="167157" bIns="167157" numCol="1" spcCol="1270" anchor="ctr" anchorCtr="0">
          <a:noAutofit/>
        </a:bodyPr>
        <a:lstStyle/>
        <a:p>
          <a:pPr marL="0" lvl="0" indent="0" algn="l" defTabSz="889000">
            <a:lnSpc>
              <a:spcPct val="100000"/>
            </a:lnSpc>
            <a:spcBef>
              <a:spcPct val="0"/>
            </a:spcBef>
            <a:spcAft>
              <a:spcPct val="35000"/>
            </a:spcAft>
            <a:buNone/>
          </a:pPr>
          <a:r>
            <a:rPr lang="en-US" sz="2000" kern="1200" dirty="0"/>
            <a:t>If you are paying teens a stipend under a Connected Learning project, include a description of what you are paying them to do</a:t>
          </a:r>
        </a:p>
      </dsp:txBody>
      <dsp:txXfrm>
        <a:off x="1824245" y="1842672"/>
        <a:ext cx="5007966" cy="1579433"/>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AA5B5-B9C0-4504-B12E-8571382AACD6}">
      <dsp:nvSpPr>
        <dsp:cNvPr id="0" name=""/>
        <dsp:cNvSpPr/>
      </dsp:nvSpPr>
      <dsp:spPr>
        <a:xfrm>
          <a:off x="0" y="0"/>
          <a:ext cx="8915400" cy="3767174"/>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F62663F-544D-40FE-AA49-EF988FBCA069}">
      <dsp:nvSpPr>
        <dsp:cNvPr id="0" name=""/>
        <dsp:cNvSpPr/>
      </dsp:nvSpPr>
      <dsp:spPr>
        <a:xfrm>
          <a:off x="145106" y="308128"/>
          <a:ext cx="619158" cy="61915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E1B3F506-AE62-49FD-BB8D-2B22EDF8DD0C}">
      <dsp:nvSpPr>
        <dsp:cNvPr id="0" name=""/>
        <dsp:cNvSpPr/>
      </dsp:nvSpPr>
      <dsp:spPr>
        <a:xfrm>
          <a:off x="920625" y="1256907"/>
          <a:ext cx="1662083" cy="133249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141" tIns="119141" rIns="119141" bIns="119141" numCol="1" spcCol="1270" anchor="ctr" anchorCtr="0">
          <a:noAutofit/>
        </a:bodyPr>
        <a:lstStyle/>
        <a:p>
          <a:pPr marL="0" lvl="0" indent="0" algn="l" defTabSz="533400">
            <a:lnSpc>
              <a:spcPct val="100000"/>
            </a:lnSpc>
            <a:spcBef>
              <a:spcPct val="0"/>
            </a:spcBef>
            <a:spcAft>
              <a:spcPct val="35000"/>
            </a:spcAft>
            <a:buNone/>
          </a:pPr>
          <a:r>
            <a:rPr lang="en-US" sz="1200" kern="1200" dirty="0"/>
            <a:t>Describe how will publicize the project and connect with the audience?</a:t>
          </a:r>
        </a:p>
      </dsp:txBody>
      <dsp:txXfrm>
        <a:off x="920625" y="1256907"/>
        <a:ext cx="1662083" cy="1332496"/>
      </dsp:txXfrm>
    </dsp:sp>
    <dsp:sp modelId="{C51D9571-0BE0-4290-9615-6D3EBF1B4D2C}">
      <dsp:nvSpPr>
        <dsp:cNvPr id="0" name=""/>
        <dsp:cNvSpPr/>
      </dsp:nvSpPr>
      <dsp:spPr>
        <a:xfrm>
          <a:off x="3492880" y="963117"/>
          <a:ext cx="4379955" cy="18520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9141" tIns="119141" rIns="119141" bIns="119141" numCol="1" spcCol="1270" anchor="ctr" anchorCtr="0">
          <a:noAutofit/>
        </a:bodyPr>
        <a:lstStyle/>
        <a:p>
          <a:pPr marL="0" lvl="0" indent="0" algn="l" defTabSz="800100">
            <a:lnSpc>
              <a:spcPct val="100000"/>
            </a:lnSpc>
            <a:spcBef>
              <a:spcPct val="0"/>
            </a:spcBef>
            <a:spcAft>
              <a:spcPct val="35000"/>
            </a:spcAft>
            <a:buNone/>
          </a:pPr>
          <a:r>
            <a:rPr lang="en-US" sz="1800" kern="1200" dirty="0"/>
            <a:t>i.e., how will the community know about the project and how it can participate</a:t>
          </a:r>
        </a:p>
        <a:p>
          <a:pPr marL="171450" lvl="1" indent="-171450" algn="l" defTabSz="800100">
            <a:lnSpc>
              <a:spcPct val="90000"/>
            </a:lnSpc>
            <a:spcBef>
              <a:spcPct val="0"/>
            </a:spcBef>
            <a:spcAft>
              <a:spcPct val="15000"/>
            </a:spcAft>
            <a:buChar char="•"/>
          </a:pPr>
          <a:r>
            <a:rPr lang="en-US" sz="1800" kern="1200" dirty="0"/>
            <a:t>e.g., how will families learn about the program;</a:t>
          </a:r>
        </a:p>
        <a:p>
          <a:pPr marL="171450" lvl="1" indent="-171450" algn="l" defTabSz="800100">
            <a:lnSpc>
              <a:spcPct val="90000"/>
            </a:lnSpc>
            <a:spcBef>
              <a:spcPct val="0"/>
            </a:spcBef>
            <a:spcAft>
              <a:spcPct val="15000"/>
            </a:spcAft>
            <a:buChar char="•"/>
          </a:pPr>
          <a:r>
            <a:rPr lang="en-US" sz="1800" kern="1200" dirty="0"/>
            <a:t>e.g., how will children who go to the Rec center hear about the program and bring the information home to their caregivers</a:t>
          </a:r>
        </a:p>
      </dsp:txBody>
      <dsp:txXfrm>
        <a:off x="3492880" y="963117"/>
        <a:ext cx="4379955" cy="185201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8EBFFD-C1F2-4F8E-9C46-17EC107CC5DE}">
      <dsp:nvSpPr>
        <dsp:cNvPr id="0" name=""/>
        <dsp:cNvSpPr/>
      </dsp:nvSpPr>
      <dsp:spPr>
        <a:xfrm>
          <a:off x="0" y="4570"/>
          <a:ext cx="9088583" cy="1312740"/>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en-US" sz="3300" kern="1200" dirty="0"/>
            <a:t>Organize the project plan by creating a timeline with milestones</a:t>
          </a:r>
        </a:p>
      </dsp:txBody>
      <dsp:txXfrm>
        <a:off x="64083" y="68653"/>
        <a:ext cx="8960417" cy="1184574"/>
      </dsp:txXfrm>
    </dsp:sp>
    <dsp:sp modelId="{B3CCA5F3-43E3-4B43-BBC1-92BC1A1EB215}">
      <dsp:nvSpPr>
        <dsp:cNvPr id="0" name=""/>
        <dsp:cNvSpPr/>
      </dsp:nvSpPr>
      <dsp:spPr>
        <a:xfrm>
          <a:off x="0" y="1317310"/>
          <a:ext cx="9088583" cy="30739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88563"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en-US" sz="2600" kern="1200" dirty="0"/>
            <a:t>i.e., a sequence of activities:</a:t>
          </a:r>
        </a:p>
        <a:p>
          <a:pPr marL="457200" lvl="2" indent="-228600" algn="l" defTabSz="1155700">
            <a:lnSpc>
              <a:spcPct val="90000"/>
            </a:lnSpc>
            <a:spcBef>
              <a:spcPct val="0"/>
            </a:spcBef>
            <a:spcAft>
              <a:spcPct val="20000"/>
            </a:spcAft>
            <a:buChar char="•"/>
          </a:pPr>
          <a:r>
            <a:rPr lang="en-US" sz="2600" kern="1200" dirty="0"/>
            <a:t>purchase the supplies/by date</a:t>
          </a:r>
        </a:p>
        <a:p>
          <a:pPr marL="457200" lvl="2" indent="-228600" algn="l" defTabSz="1155700">
            <a:lnSpc>
              <a:spcPct val="90000"/>
            </a:lnSpc>
            <a:spcBef>
              <a:spcPct val="0"/>
            </a:spcBef>
            <a:spcAft>
              <a:spcPct val="20000"/>
            </a:spcAft>
            <a:buChar char="•"/>
          </a:pPr>
          <a:r>
            <a:rPr lang="en-US" sz="2600" kern="1200" dirty="0"/>
            <a:t>publicize the project/beginning date</a:t>
          </a:r>
        </a:p>
        <a:p>
          <a:pPr marL="457200" lvl="2" indent="-228600" algn="l" defTabSz="1155700">
            <a:lnSpc>
              <a:spcPct val="90000"/>
            </a:lnSpc>
            <a:spcBef>
              <a:spcPct val="0"/>
            </a:spcBef>
            <a:spcAft>
              <a:spcPct val="20000"/>
            </a:spcAft>
            <a:buChar char="•"/>
          </a:pPr>
          <a:r>
            <a:rPr lang="en-US" sz="2600" kern="1200" dirty="0"/>
            <a:t>assemble the kits/by date</a:t>
          </a:r>
        </a:p>
        <a:p>
          <a:pPr marL="457200" lvl="2" indent="-228600" algn="l" defTabSz="1155700">
            <a:lnSpc>
              <a:spcPct val="90000"/>
            </a:lnSpc>
            <a:spcBef>
              <a:spcPct val="0"/>
            </a:spcBef>
            <a:spcAft>
              <a:spcPct val="20000"/>
            </a:spcAft>
            <a:buChar char="•"/>
          </a:pPr>
          <a:r>
            <a:rPr lang="en-US" sz="2600" kern="1200" dirty="0"/>
            <a:t>hold the first session/program/on date</a:t>
          </a:r>
        </a:p>
        <a:p>
          <a:pPr marL="457200" lvl="2" indent="-228600" algn="l" defTabSz="1155700">
            <a:lnSpc>
              <a:spcPct val="90000"/>
            </a:lnSpc>
            <a:spcBef>
              <a:spcPct val="0"/>
            </a:spcBef>
            <a:spcAft>
              <a:spcPct val="20000"/>
            </a:spcAft>
            <a:buChar char="•"/>
          </a:pPr>
          <a:r>
            <a:rPr lang="en-US" sz="2600" kern="1200" dirty="0"/>
            <a:t>offer additional sessions</a:t>
          </a:r>
        </a:p>
        <a:p>
          <a:pPr marL="457200" lvl="2" indent="-228600" algn="l" defTabSz="1155700">
            <a:lnSpc>
              <a:spcPct val="90000"/>
            </a:lnSpc>
            <a:spcBef>
              <a:spcPct val="0"/>
            </a:spcBef>
            <a:spcAft>
              <a:spcPct val="20000"/>
            </a:spcAft>
            <a:buChar char="•"/>
          </a:pPr>
          <a:r>
            <a:rPr lang="en-US" sz="2600" kern="1200" dirty="0"/>
            <a:t>close out the project</a:t>
          </a:r>
        </a:p>
      </dsp:txBody>
      <dsp:txXfrm>
        <a:off x="0" y="1317310"/>
        <a:ext cx="9088583" cy="3073950"/>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880128-AC35-4B91-83DB-D304BED1486B}">
      <dsp:nvSpPr>
        <dsp:cNvPr id="0" name=""/>
        <dsp:cNvSpPr/>
      </dsp:nvSpPr>
      <dsp:spPr>
        <a:xfrm>
          <a:off x="1225264" y="10275"/>
          <a:ext cx="3757071" cy="375707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Usually it’s okay to make changes to the project plan, BUT</a:t>
          </a:r>
        </a:p>
      </dsp:txBody>
      <dsp:txXfrm>
        <a:off x="1749900" y="453314"/>
        <a:ext cx="2166239" cy="2870992"/>
      </dsp:txXfrm>
    </dsp:sp>
    <dsp:sp modelId="{F2147200-4297-4DCA-971C-FF5FCD47C2A8}">
      <dsp:nvSpPr>
        <dsp:cNvPr id="0" name=""/>
        <dsp:cNvSpPr/>
      </dsp:nvSpPr>
      <dsp:spPr>
        <a:xfrm>
          <a:off x="3933063" y="10275"/>
          <a:ext cx="3757071" cy="3757071"/>
        </a:xfrm>
        <a:prstGeom prst="ellipse">
          <a:avLst/>
        </a:prstGeom>
        <a:solidFill>
          <a:schemeClr val="accent1">
            <a:alpha val="5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1289050">
            <a:lnSpc>
              <a:spcPct val="90000"/>
            </a:lnSpc>
            <a:spcBef>
              <a:spcPct val="0"/>
            </a:spcBef>
            <a:spcAft>
              <a:spcPct val="35000"/>
            </a:spcAft>
            <a:buNone/>
          </a:pPr>
          <a:r>
            <a:rPr lang="en-US" sz="2900" kern="1200" dirty="0"/>
            <a:t>Consult with Danielle Margarida before you implement any changes </a:t>
          </a:r>
        </a:p>
      </dsp:txBody>
      <dsp:txXfrm>
        <a:off x="4999259" y="453314"/>
        <a:ext cx="2166239" cy="287099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14E0A1E0-411F-436E-A4EF-B32382690B76}" type="datetimeFigureOut">
              <a:rPr lang="en-US" smtClean="0"/>
              <a:t>12/13/2019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600A4807-01B4-4615-971E-2D7E755A52C6}" type="slidenum">
              <a:rPr lang="en-US" smtClean="0"/>
              <a:t>‹#›</a:t>
            </a:fld>
            <a:endParaRPr lang="en-US" dirty="0"/>
          </a:p>
        </p:txBody>
      </p:sp>
    </p:spTree>
    <p:extLst>
      <p:ext uri="{BB962C8B-B14F-4D97-AF65-F5344CB8AC3E}">
        <p14:creationId xmlns:p14="http://schemas.microsoft.com/office/powerpoint/2010/main" val="3020531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a:t>
            </a:fld>
            <a:endParaRPr lang="en-US" dirty="0"/>
          </a:p>
        </p:txBody>
      </p:sp>
    </p:spTree>
    <p:extLst>
      <p:ext uri="{BB962C8B-B14F-4D97-AF65-F5344CB8AC3E}">
        <p14:creationId xmlns:p14="http://schemas.microsoft.com/office/powerpoint/2010/main" val="56149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13</a:t>
            </a:fld>
            <a:endParaRPr lang="en-US" dirty="0"/>
          </a:p>
        </p:txBody>
      </p:sp>
    </p:spTree>
    <p:extLst>
      <p:ext uri="{BB962C8B-B14F-4D97-AF65-F5344CB8AC3E}">
        <p14:creationId xmlns:p14="http://schemas.microsoft.com/office/powerpoint/2010/main" val="3164310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14</a:t>
            </a:fld>
            <a:endParaRPr lang="en-US" dirty="0"/>
          </a:p>
        </p:txBody>
      </p:sp>
    </p:spTree>
    <p:extLst>
      <p:ext uri="{BB962C8B-B14F-4D97-AF65-F5344CB8AC3E}">
        <p14:creationId xmlns:p14="http://schemas.microsoft.com/office/powerpoint/2010/main" val="23734270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16</a:t>
            </a:fld>
            <a:endParaRPr lang="en-US" dirty="0"/>
          </a:p>
        </p:txBody>
      </p:sp>
    </p:spTree>
    <p:extLst>
      <p:ext uri="{BB962C8B-B14F-4D97-AF65-F5344CB8AC3E}">
        <p14:creationId xmlns:p14="http://schemas.microsoft.com/office/powerpoint/2010/main" val="18342370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17</a:t>
            </a:fld>
            <a:endParaRPr lang="en-US" dirty="0"/>
          </a:p>
        </p:txBody>
      </p:sp>
    </p:spTree>
    <p:extLst>
      <p:ext uri="{BB962C8B-B14F-4D97-AF65-F5344CB8AC3E}">
        <p14:creationId xmlns:p14="http://schemas.microsoft.com/office/powerpoint/2010/main" val="5182420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18</a:t>
            </a:fld>
            <a:endParaRPr lang="en-US" dirty="0"/>
          </a:p>
        </p:txBody>
      </p:sp>
    </p:spTree>
    <p:extLst>
      <p:ext uri="{BB962C8B-B14F-4D97-AF65-F5344CB8AC3E}">
        <p14:creationId xmlns:p14="http://schemas.microsoft.com/office/powerpoint/2010/main" val="21860072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19</a:t>
            </a:fld>
            <a:endParaRPr lang="en-US" dirty="0"/>
          </a:p>
        </p:txBody>
      </p:sp>
    </p:spTree>
    <p:extLst>
      <p:ext uri="{BB962C8B-B14F-4D97-AF65-F5344CB8AC3E}">
        <p14:creationId xmlns:p14="http://schemas.microsoft.com/office/powerpoint/2010/main" val="2664694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20</a:t>
            </a:fld>
            <a:endParaRPr lang="en-US" dirty="0"/>
          </a:p>
        </p:txBody>
      </p:sp>
    </p:spTree>
    <p:extLst>
      <p:ext uri="{BB962C8B-B14F-4D97-AF65-F5344CB8AC3E}">
        <p14:creationId xmlns:p14="http://schemas.microsoft.com/office/powerpoint/2010/main" val="37494633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21</a:t>
            </a:fld>
            <a:endParaRPr lang="en-US" dirty="0"/>
          </a:p>
        </p:txBody>
      </p:sp>
    </p:spTree>
    <p:extLst>
      <p:ext uri="{BB962C8B-B14F-4D97-AF65-F5344CB8AC3E}">
        <p14:creationId xmlns:p14="http://schemas.microsoft.com/office/powerpoint/2010/main" val="14537555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22</a:t>
            </a:fld>
            <a:endParaRPr lang="en-US" dirty="0"/>
          </a:p>
        </p:txBody>
      </p:sp>
    </p:spTree>
    <p:extLst>
      <p:ext uri="{BB962C8B-B14F-4D97-AF65-F5344CB8AC3E}">
        <p14:creationId xmlns:p14="http://schemas.microsoft.com/office/powerpoint/2010/main" val="32053277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23</a:t>
            </a:fld>
            <a:endParaRPr lang="en-US" dirty="0"/>
          </a:p>
        </p:txBody>
      </p:sp>
    </p:spTree>
    <p:extLst>
      <p:ext uri="{BB962C8B-B14F-4D97-AF65-F5344CB8AC3E}">
        <p14:creationId xmlns:p14="http://schemas.microsoft.com/office/powerpoint/2010/main" val="3615146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3</a:t>
            </a:fld>
            <a:endParaRPr lang="en-US" dirty="0"/>
          </a:p>
        </p:txBody>
      </p:sp>
    </p:spTree>
    <p:extLst>
      <p:ext uri="{BB962C8B-B14F-4D97-AF65-F5344CB8AC3E}">
        <p14:creationId xmlns:p14="http://schemas.microsoft.com/office/powerpoint/2010/main" val="1786740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24</a:t>
            </a:fld>
            <a:endParaRPr lang="en-US" dirty="0"/>
          </a:p>
        </p:txBody>
      </p:sp>
    </p:spTree>
    <p:extLst>
      <p:ext uri="{BB962C8B-B14F-4D97-AF65-F5344CB8AC3E}">
        <p14:creationId xmlns:p14="http://schemas.microsoft.com/office/powerpoint/2010/main" val="28185244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25</a:t>
            </a:fld>
            <a:endParaRPr lang="en-US" dirty="0"/>
          </a:p>
        </p:txBody>
      </p:sp>
    </p:spTree>
    <p:extLst>
      <p:ext uri="{BB962C8B-B14F-4D97-AF65-F5344CB8AC3E}">
        <p14:creationId xmlns:p14="http://schemas.microsoft.com/office/powerpoint/2010/main" val="130498204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27</a:t>
            </a:fld>
            <a:endParaRPr lang="en-US" dirty="0"/>
          </a:p>
        </p:txBody>
      </p:sp>
    </p:spTree>
    <p:extLst>
      <p:ext uri="{BB962C8B-B14F-4D97-AF65-F5344CB8AC3E}">
        <p14:creationId xmlns:p14="http://schemas.microsoft.com/office/powerpoint/2010/main" val="8906814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28</a:t>
            </a:fld>
            <a:endParaRPr lang="en-US" dirty="0"/>
          </a:p>
        </p:txBody>
      </p:sp>
    </p:spTree>
    <p:extLst>
      <p:ext uri="{BB962C8B-B14F-4D97-AF65-F5344CB8AC3E}">
        <p14:creationId xmlns:p14="http://schemas.microsoft.com/office/powerpoint/2010/main" val="51122689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29</a:t>
            </a:fld>
            <a:endParaRPr lang="en-US" dirty="0"/>
          </a:p>
        </p:txBody>
      </p:sp>
    </p:spTree>
    <p:extLst>
      <p:ext uri="{BB962C8B-B14F-4D97-AF65-F5344CB8AC3E}">
        <p14:creationId xmlns:p14="http://schemas.microsoft.com/office/powerpoint/2010/main" val="2403063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4</a:t>
            </a:fld>
            <a:endParaRPr lang="en-US" dirty="0"/>
          </a:p>
        </p:txBody>
      </p:sp>
    </p:spTree>
    <p:extLst>
      <p:ext uri="{BB962C8B-B14F-4D97-AF65-F5344CB8AC3E}">
        <p14:creationId xmlns:p14="http://schemas.microsoft.com/office/powerpoint/2010/main" val="1717007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5</a:t>
            </a:fld>
            <a:endParaRPr lang="en-US" dirty="0"/>
          </a:p>
        </p:txBody>
      </p:sp>
    </p:spTree>
    <p:extLst>
      <p:ext uri="{BB962C8B-B14F-4D97-AF65-F5344CB8AC3E}">
        <p14:creationId xmlns:p14="http://schemas.microsoft.com/office/powerpoint/2010/main" val="3488383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7</a:t>
            </a:fld>
            <a:endParaRPr lang="en-US" dirty="0"/>
          </a:p>
        </p:txBody>
      </p:sp>
    </p:spTree>
    <p:extLst>
      <p:ext uri="{BB962C8B-B14F-4D97-AF65-F5344CB8AC3E}">
        <p14:creationId xmlns:p14="http://schemas.microsoft.com/office/powerpoint/2010/main" val="30055512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8</a:t>
            </a:fld>
            <a:endParaRPr lang="en-US" dirty="0"/>
          </a:p>
        </p:txBody>
      </p:sp>
    </p:spTree>
    <p:extLst>
      <p:ext uri="{BB962C8B-B14F-4D97-AF65-F5344CB8AC3E}">
        <p14:creationId xmlns:p14="http://schemas.microsoft.com/office/powerpoint/2010/main" val="1211557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9</a:t>
            </a:fld>
            <a:endParaRPr lang="en-US" dirty="0"/>
          </a:p>
        </p:txBody>
      </p:sp>
    </p:spTree>
    <p:extLst>
      <p:ext uri="{BB962C8B-B14F-4D97-AF65-F5344CB8AC3E}">
        <p14:creationId xmlns:p14="http://schemas.microsoft.com/office/powerpoint/2010/main" val="37482099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10</a:t>
            </a:fld>
            <a:endParaRPr lang="en-US" dirty="0"/>
          </a:p>
        </p:txBody>
      </p:sp>
    </p:spTree>
    <p:extLst>
      <p:ext uri="{BB962C8B-B14F-4D97-AF65-F5344CB8AC3E}">
        <p14:creationId xmlns:p14="http://schemas.microsoft.com/office/powerpoint/2010/main" val="1111841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0A4807-01B4-4615-971E-2D7E755A52C6}" type="slidenum">
              <a:rPr lang="en-US" smtClean="0"/>
              <a:t>11</a:t>
            </a:fld>
            <a:endParaRPr lang="en-US" dirty="0"/>
          </a:p>
        </p:txBody>
      </p:sp>
    </p:spTree>
    <p:extLst>
      <p:ext uri="{BB962C8B-B14F-4D97-AF65-F5344CB8AC3E}">
        <p14:creationId xmlns:p14="http://schemas.microsoft.com/office/powerpoint/2010/main" val="34555064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12/13/2019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olis.ri.gov/grants/lori/2020/application.ph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8.jpg"/><Relationship Id="rId3" Type="http://schemas.openxmlformats.org/officeDocument/2006/relationships/hyperlink" Target="http://www.olis.ri.gov/grants/lori/commskit.php" TargetMode="External"/><Relationship Id="rId7" Type="http://schemas.openxmlformats.org/officeDocument/2006/relationships/hyperlink" Target="http://tvtropes.org/pmwiki/pmwiki.php/Characters/ThePowerpuffGirl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7.jpg"/><Relationship Id="rId5" Type="http://schemas.openxmlformats.org/officeDocument/2006/relationships/hyperlink" Target="https://enihariani.wordpress.com/2014/12/12/kumpulan-catatan-penulis/" TargetMode="External"/><Relationship Id="rId4" Type="http://schemas.openxmlformats.org/officeDocument/2006/relationships/image" Target="../media/image16.png"/><Relationship Id="rId9" Type="http://schemas.openxmlformats.org/officeDocument/2006/relationships/hyperlink" Target="http://wccftech.com/friends-social-media/"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10.xml"/><Relationship Id="rId7" Type="http://schemas.microsoft.com/office/2007/relationships/diagramDrawing" Target="../diagrams/drawing10.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0.xml"/><Relationship Id="rId5" Type="http://schemas.openxmlformats.org/officeDocument/2006/relationships/diagramQuickStyle" Target="../diagrams/quickStyle10.xml"/><Relationship Id="rId4" Type="http://schemas.openxmlformats.org/officeDocument/2006/relationships/diagramLayout" Target="../diagrams/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23.xml"/><Relationship Id="rId1" Type="http://schemas.openxmlformats.org/officeDocument/2006/relationships/slideLayout" Target="../slideLayouts/slideLayout2.xml"/><Relationship Id="rId5" Type="http://schemas.openxmlformats.org/officeDocument/2006/relationships/hyperlink" Target="https://en.wikipedia.org/wiki/Ghostbusters_(franchise)" TargetMode="External"/><Relationship Id="rId4" Type="http://schemas.openxmlformats.org/officeDocument/2006/relationships/image" Target="../media/image20.png"/></Relationships>
</file>

<file path=ppt/slides/_rels/slide29.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24.xml"/><Relationship Id="rId1" Type="http://schemas.openxmlformats.org/officeDocument/2006/relationships/slideLayout" Target="../slideLayouts/slideLayout4.xml"/><Relationship Id="rId5" Type="http://schemas.openxmlformats.org/officeDocument/2006/relationships/hyperlink" Target="https://creativecommons.org/licenses/by-sa/3.0/" TargetMode="External"/><Relationship Id="rId4" Type="http://schemas.openxmlformats.org/officeDocument/2006/relationships/hyperlink" Target="http://blog.ncce.org/author/hemithike/"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C899A64D-729E-4E2B-A044-9F8A026F34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CE19C7A5-E3D2-443D-A962-94FCE468D5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2" y="0"/>
            <a:ext cx="7540751" cy="6858000"/>
          </a:xfrm>
          <a:prstGeom prst="rect">
            <a:avLst/>
          </a:prstGeom>
          <a:solidFill>
            <a:schemeClr val="tx2">
              <a:lumMod val="5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CCC8EAC6-1EE9-4639-9220-42861974FFF4}"/>
              </a:ext>
            </a:extLst>
          </p:cNvPr>
          <p:cNvSpPr>
            <a:spLocks noGrp="1"/>
          </p:cNvSpPr>
          <p:nvPr>
            <p:ph type="ctrTitle"/>
          </p:nvPr>
        </p:nvSpPr>
        <p:spPr>
          <a:xfrm>
            <a:off x="540278" y="967417"/>
            <a:ext cx="6675215" cy="3943250"/>
          </a:xfrm>
        </p:spPr>
        <p:txBody>
          <a:bodyPr>
            <a:normAutofit/>
          </a:bodyPr>
          <a:lstStyle/>
          <a:p>
            <a:r>
              <a:rPr lang="en-US" sz="4000" dirty="0">
                <a:solidFill>
                  <a:srgbClr val="FEFFFF"/>
                </a:solidFill>
              </a:rPr>
              <a:t>LORI Learning Grants Workshop</a:t>
            </a:r>
            <a:br>
              <a:rPr lang="en-US" sz="4000" dirty="0">
                <a:solidFill>
                  <a:srgbClr val="FEFFFF"/>
                </a:solidFill>
              </a:rPr>
            </a:br>
            <a:endParaRPr lang="en-US" sz="4000" dirty="0">
              <a:solidFill>
                <a:srgbClr val="FEFFFF"/>
              </a:solidFill>
            </a:endParaRPr>
          </a:p>
        </p:txBody>
      </p:sp>
      <p:pic>
        <p:nvPicPr>
          <p:cNvPr id="5" name="Picture 4">
            <a:extLst>
              <a:ext uri="{FF2B5EF4-FFF2-40B4-BE49-F238E27FC236}">
                <a16:creationId xmlns:a16="http://schemas.microsoft.com/office/drawing/2014/main" id="{A9F34E91-F227-4BA9-B45B-139FB5217AE5}"/>
              </a:ext>
            </a:extLst>
          </p:cNvPr>
          <p:cNvPicPr>
            <a:picLocks noChangeAspect="1"/>
          </p:cNvPicPr>
          <p:nvPr/>
        </p:nvPicPr>
        <p:blipFill>
          <a:blip r:embed="rId3"/>
          <a:stretch>
            <a:fillRect/>
          </a:stretch>
        </p:blipFill>
        <p:spPr>
          <a:xfrm>
            <a:off x="8842261" y="954101"/>
            <a:ext cx="2048225" cy="2389596"/>
          </a:xfrm>
          <a:prstGeom prst="rect">
            <a:avLst/>
          </a:prstGeom>
        </p:spPr>
      </p:pic>
      <p:sp>
        <p:nvSpPr>
          <p:cNvPr id="16" name="Freeform 23">
            <a:extLst>
              <a:ext uri="{FF2B5EF4-FFF2-40B4-BE49-F238E27FC236}">
                <a16:creationId xmlns:a16="http://schemas.microsoft.com/office/drawing/2014/main" id="{1C3200C6-D6E3-443B-AB09-7DEA7340CA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5033007"/>
            <a:ext cx="8404003" cy="857047"/>
          </a:xfrm>
          <a:custGeom>
            <a:avLst/>
            <a:gdLst>
              <a:gd name="connsiteX0" fmla="*/ 0 w 8404003"/>
              <a:gd name="connsiteY0" fmla="*/ 0 h 857047"/>
              <a:gd name="connsiteX1" fmla="*/ 797860 w 8404003"/>
              <a:gd name="connsiteY1" fmla="*/ 0 h 857047"/>
              <a:gd name="connsiteX2" fmla="*/ 2482050 w 8404003"/>
              <a:gd name="connsiteY2" fmla="*/ 0 h 857047"/>
              <a:gd name="connsiteX3" fmla="*/ 3003610 w 8404003"/>
              <a:gd name="connsiteY3" fmla="*/ 0 h 857047"/>
              <a:gd name="connsiteX4" fmla="*/ 3219959 w 8404003"/>
              <a:gd name="connsiteY4" fmla="*/ 0 h 857047"/>
              <a:gd name="connsiteX5" fmla="*/ 3311869 w 8404003"/>
              <a:gd name="connsiteY5" fmla="*/ 0 h 857047"/>
              <a:gd name="connsiteX6" fmla="*/ 3326218 w 8404003"/>
              <a:gd name="connsiteY6" fmla="*/ 0 h 857047"/>
              <a:gd name="connsiteX7" fmla="*/ 3426656 w 8404003"/>
              <a:gd name="connsiteY7" fmla="*/ 0 h 857047"/>
              <a:gd name="connsiteX8" fmla="*/ 3516436 w 8404003"/>
              <a:gd name="connsiteY8" fmla="*/ 0 h 857047"/>
              <a:gd name="connsiteX9" fmla="*/ 3601649 w 8404003"/>
              <a:gd name="connsiteY9" fmla="*/ 0 h 857047"/>
              <a:gd name="connsiteX10" fmla="*/ 3699274 w 8404003"/>
              <a:gd name="connsiteY10" fmla="*/ 0 h 857047"/>
              <a:gd name="connsiteX11" fmla="*/ 3718421 w 8404003"/>
              <a:gd name="connsiteY11" fmla="*/ 0 h 857047"/>
              <a:gd name="connsiteX12" fmla="*/ 3910939 w 8404003"/>
              <a:gd name="connsiteY12" fmla="*/ 0 h 857047"/>
              <a:gd name="connsiteX13" fmla="*/ 3927053 w 8404003"/>
              <a:gd name="connsiteY13" fmla="*/ 0 h 857047"/>
              <a:gd name="connsiteX14" fmla="*/ 4198137 w 8404003"/>
              <a:gd name="connsiteY14" fmla="*/ 0 h 857047"/>
              <a:gd name="connsiteX15" fmla="*/ 4230161 w 8404003"/>
              <a:gd name="connsiteY15" fmla="*/ 0 h 857047"/>
              <a:gd name="connsiteX16" fmla="*/ 4245215 w 8404003"/>
              <a:gd name="connsiteY16" fmla="*/ 0 h 857047"/>
              <a:gd name="connsiteX17" fmla="*/ 4350592 w 8404003"/>
              <a:gd name="connsiteY17" fmla="*/ 0 h 857047"/>
              <a:gd name="connsiteX18" fmla="*/ 4357296 w 8404003"/>
              <a:gd name="connsiteY18" fmla="*/ 0 h 857047"/>
              <a:gd name="connsiteX19" fmla="*/ 4404222 w 8404003"/>
              <a:gd name="connsiteY19" fmla="*/ 0 h 857047"/>
              <a:gd name="connsiteX20" fmla="*/ 4531592 w 8404003"/>
              <a:gd name="connsiteY20" fmla="*/ 0 h 857047"/>
              <a:gd name="connsiteX21" fmla="*/ 4598953 w 8404003"/>
              <a:gd name="connsiteY21" fmla="*/ 0 h 857047"/>
              <a:gd name="connsiteX22" fmla="*/ 4779630 w 8404003"/>
              <a:gd name="connsiteY22" fmla="*/ 0 h 857047"/>
              <a:gd name="connsiteX23" fmla="*/ 5132321 w 8404003"/>
              <a:gd name="connsiteY23" fmla="*/ 0 h 857047"/>
              <a:gd name="connsiteX24" fmla="*/ 5141543 w 8404003"/>
              <a:gd name="connsiteY24" fmla="*/ 0 h 857047"/>
              <a:gd name="connsiteX25" fmla="*/ 5188556 w 8404003"/>
              <a:gd name="connsiteY25" fmla="*/ 0 h 857047"/>
              <a:gd name="connsiteX26" fmla="*/ 5206100 w 8404003"/>
              <a:gd name="connsiteY26" fmla="*/ 0 h 857047"/>
              <a:gd name="connsiteX27" fmla="*/ 5722554 w 8404003"/>
              <a:gd name="connsiteY27" fmla="*/ 0 h 857047"/>
              <a:gd name="connsiteX28" fmla="*/ 5732230 w 8404003"/>
              <a:gd name="connsiteY28" fmla="*/ 0 h 857047"/>
              <a:gd name="connsiteX29" fmla="*/ 5798594 w 8404003"/>
              <a:gd name="connsiteY29" fmla="*/ 0 h 857047"/>
              <a:gd name="connsiteX30" fmla="*/ 5799962 w 8404003"/>
              <a:gd name="connsiteY30" fmla="*/ 0 h 857047"/>
              <a:gd name="connsiteX31" fmla="*/ 6338565 w 8404003"/>
              <a:gd name="connsiteY31" fmla="*/ 0 h 857047"/>
              <a:gd name="connsiteX32" fmla="*/ 6649966 w 8404003"/>
              <a:gd name="connsiteY32" fmla="*/ 0 h 857047"/>
              <a:gd name="connsiteX33" fmla="*/ 6730668 w 8404003"/>
              <a:gd name="connsiteY33" fmla="*/ 0 h 857047"/>
              <a:gd name="connsiteX34" fmla="*/ 7178721 w 8404003"/>
              <a:gd name="connsiteY34" fmla="*/ 0 h 857047"/>
              <a:gd name="connsiteX35" fmla="*/ 7277889 w 8404003"/>
              <a:gd name="connsiteY35" fmla="*/ 0 h 857047"/>
              <a:gd name="connsiteX36" fmla="*/ 7782893 w 8404003"/>
              <a:gd name="connsiteY36" fmla="*/ 0 h 857047"/>
              <a:gd name="connsiteX37" fmla="*/ 8006080 w 8404003"/>
              <a:gd name="connsiteY37" fmla="*/ 0 h 857047"/>
              <a:gd name="connsiteX38" fmla="*/ 8030270 w 8404003"/>
              <a:gd name="connsiteY38" fmla="*/ 10516 h 857047"/>
              <a:gd name="connsiteX39" fmla="*/ 8035108 w 8404003"/>
              <a:gd name="connsiteY39" fmla="*/ 15774 h 857047"/>
              <a:gd name="connsiteX40" fmla="*/ 8393118 w 8404003"/>
              <a:gd name="connsiteY40" fmla="*/ 404863 h 857047"/>
              <a:gd name="connsiteX41" fmla="*/ 8393118 w 8404003"/>
              <a:gd name="connsiteY41" fmla="*/ 452185 h 857047"/>
              <a:gd name="connsiteX42" fmla="*/ 8035108 w 8404003"/>
              <a:gd name="connsiteY42" fmla="*/ 841273 h 857047"/>
              <a:gd name="connsiteX43" fmla="*/ 8030270 w 8404003"/>
              <a:gd name="connsiteY43" fmla="*/ 846531 h 857047"/>
              <a:gd name="connsiteX44" fmla="*/ 8006080 w 8404003"/>
              <a:gd name="connsiteY44" fmla="*/ 857047 h 857047"/>
              <a:gd name="connsiteX45" fmla="*/ 7889742 w 8404003"/>
              <a:gd name="connsiteY45" fmla="*/ 857047 h 857047"/>
              <a:gd name="connsiteX46" fmla="*/ 7782893 w 8404003"/>
              <a:gd name="connsiteY46" fmla="*/ 857047 h 857047"/>
              <a:gd name="connsiteX47" fmla="*/ 7776190 w 8404003"/>
              <a:gd name="connsiteY47" fmla="*/ 857047 h 857047"/>
              <a:gd name="connsiteX48" fmla="*/ 7730315 w 8404003"/>
              <a:gd name="connsiteY48" fmla="*/ 857047 h 857047"/>
              <a:gd name="connsiteX49" fmla="*/ 7729264 w 8404003"/>
              <a:gd name="connsiteY49" fmla="*/ 857047 h 857047"/>
              <a:gd name="connsiteX50" fmla="*/ 7601893 w 8404003"/>
              <a:gd name="connsiteY50" fmla="*/ 857047 h 857047"/>
              <a:gd name="connsiteX51" fmla="*/ 7467477 w 8404003"/>
              <a:gd name="connsiteY51" fmla="*/ 857047 h 857047"/>
              <a:gd name="connsiteX52" fmla="*/ 7353856 w 8404003"/>
              <a:gd name="connsiteY52" fmla="*/ 857047 h 857047"/>
              <a:gd name="connsiteX53" fmla="*/ 7075374 w 8404003"/>
              <a:gd name="connsiteY53" fmla="*/ 857047 h 857047"/>
              <a:gd name="connsiteX54" fmla="*/ 6944929 w 8404003"/>
              <a:gd name="connsiteY54" fmla="*/ 857047 h 857047"/>
              <a:gd name="connsiteX55" fmla="*/ 6528153 w 8404003"/>
              <a:gd name="connsiteY55" fmla="*/ 857047 h 857047"/>
              <a:gd name="connsiteX56" fmla="*/ 6334891 w 8404003"/>
              <a:gd name="connsiteY56" fmla="*/ 857047 h 857047"/>
              <a:gd name="connsiteX57" fmla="*/ 5799962 w 8404003"/>
              <a:gd name="connsiteY57" fmla="*/ 857047 h 857047"/>
              <a:gd name="connsiteX58" fmla="*/ 5722554 w 8404003"/>
              <a:gd name="connsiteY58" fmla="*/ 857047 h 857047"/>
              <a:gd name="connsiteX59" fmla="*/ 5648775 w 8404003"/>
              <a:gd name="connsiteY59" fmla="*/ 857047 h 857047"/>
              <a:gd name="connsiteX60" fmla="*/ 5483520 w 8404003"/>
              <a:gd name="connsiteY60" fmla="*/ 857047 h 857047"/>
              <a:gd name="connsiteX61" fmla="*/ 5473550 w 8404003"/>
              <a:gd name="connsiteY61" fmla="*/ 857047 h 857047"/>
              <a:gd name="connsiteX62" fmla="*/ 5132321 w 8404003"/>
              <a:gd name="connsiteY62" fmla="*/ 857047 h 857047"/>
              <a:gd name="connsiteX63" fmla="*/ 5047108 w 8404003"/>
              <a:gd name="connsiteY63" fmla="*/ 857047 h 857047"/>
              <a:gd name="connsiteX64" fmla="*/ 4954764 w 8404003"/>
              <a:gd name="connsiteY64" fmla="*/ 857047 h 857047"/>
              <a:gd name="connsiteX65" fmla="*/ 4930335 w 8404003"/>
              <a:gd name="connsiteY65" fmla="*/ 857047 h 857047"/>
              <a:gd name="connsiteX66" fmla="*/ 4450619 w 8404003"/>
              <a:gd name="connsiteY66" fmla="*/ 857047 h 857047"/>
              <a:gd name="connsiteX67" fmla="*/ 4350592 w 8404003"/>
              <a:gd name="connsiteY67" fmla="*/ 857047 h 857047"/>
              <a:gd name="connsiteX68" fmla="*/ 4335538 w 8404003"/>
              <a:gd name="connsiteY68" fmla="*/ 857047 h 857047"/>
              <a:gd name="connsiteX69" fmla="*/ 4230161 w 8404003"/>
              <a:gd name="connsiteY69" fmla="*/ 857047 h 857047"/>
              <a:gd name="connsiteX70" fmla="*/ 4215812 w 8404003"/>
              <a:gd name="connsiteY70" fmla="*/ 857047 h 857047"/>
              <a:gd name="connsiteX71" fmla="*/ 4115374 w 8404003"/>
              <a:gd name="connsiteY71" fmla="*/ 857047 h 857047"/>
              <a:gd name="connsiteX72" fmla="*/ 4049804 w 8404003"/>
              <a:gd name="connsiteY72" fmla="*/ 857047 h 857047"/>
              <a:gd name="connsiteX73" fmla="*/ 3842757 w 8404003"/>
              <a:gd name="connsiteY73" fmla="*/ 857047 h 857047"/>
              <a:gd name="connsiteX74" fmla="*/ 3614977 w 8404003"/>
              <a:gd name="connsiteY74" fmla="*/ 857047 h 857047"/>
              <a:gd name="connsiteX75" fmla="*/ 3516436 w 8404003"/>
              <a:gd name="connsiteY75" fmla="*/ 857047 h 857047"/>
              <a:gd name="connsiteX76" fmla="*/ 3452333 w 8404003"/>
              <a:gd name="connsiteY76" fmla="*/ 857047 h 857047"/>
              <a:gd name="connsiteX77" fmla="*/ 3311869 w 8404003"/>
              <a:gd name="connsiteY77" fmla="*/ 857047 h 857047"/>
              <a:gd name="connsiteX78" fmla="*/ 3300088 w 8404003"/>
              <a:gd name="connsiteY78" fmla="*/ 857047 h 857047"/>
              <a:gd name="connsiteX79" fmla="*/ 3272588 w 8404003"/>
              <a:gd name="connsiteY79" fmla="*/ 857047 h 857047"/>
              <a:gd name="connsiteX80" fmla="*/ 3179295 w 8404003"/>
              <a:gd name="connsiteY80" fmla="*/ 857047 h 857047"/>
              <a:gd name="connsiteX81" fmla="*/ 3003610 w 8404003"/>
              <a:gd name="connsiteY81" fmla="*/ 857047 h 857047"/>
              <a:gd name="connsiteX82" fmla="*/ 2997618 w 8404003"/>
              <a:gd name="connsiteY82" fmla="*/ 857047 h 857047"/>
              <a:gd name="connsiteX83" fmla="*/ 797860 w 8404003"/>
              <a:gd name="connsiteY83" fmla="*/ 857047 h 857047"/>
              <a:gd name="connsiteX84" fmla="*/ 0 w 8404003"/>
              <a:gd name="connsiteY84" fmla="*/ 857047 h 857047"/>
              <a:gd name="connsiteX85" fmla="*/ 0 w 8404003"/>
              <a:gd name="connsiteY85" fmla="*/ 0 h 857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Lst>
            <a:rect l="l" t="t" r="r" b="b"/>
            <a:pathLst>
              <a:path w="8404003" h="857047">
                <a:moveTo>
                  <a:pt x="0" y="0"/>
                </a:moveTo>
                <a:cubicBezTo>
                  <a:pt x="0" y="0"/>
                  <a:pt x="0" y="0"/>
                  <a:pt x="797860" y="0"/>
                </a:cubicBezTo>
                <a:cubicBezTo>
                  <a:pt x="797860" y="0"/>
                  <a:pt x="797860" y="0"/>
                  <a:pt x="2482050" y="0"/>
                </a:cubicBezTo>
                <a:lnTo>
                  <a:pt x="3003610" y="0"/>
                </a:lnTo>
                <a:cubicBezTo>
                  <a:pt x="3003610" y="0"/>
                  <a:pt x="3003610" y="0"/>
                  <a:pt x="3219959" y="0"/>
                </a:cubicBezTo>
                <a:lnTo>
                  <a:pt x="3311869" y="0"/>
                </a:lnTo>
                <a:lnTo>
                  <a:pt x="3326218" y="0"/>
                </a:lnTo>
                <a:lnTo>
                  <a:pt x="3426656" y="0"/>
                </a:lnTo>
                <a:lnTo>
                  <a:pt x="3516436" y="0"/>
                </a:lnTo>
                <a:cubicBezTo>
                  <a:pt x="3516436" y="0"/>
                  <a:pt x="3516436" y="0"/>
                  <a:pt x="3601649" y="0"/>
                </a:cubicBezTo>
                <a:lnTo>
                  <a:pt x="3699274" y="0"/>
                </a:lnTo>
                <a:lnTo>
                  <a:pt x="3718421" y="0"/>
                </a:lnTo>
                <a:cubicBezTo>
                  <a:pt x="3768918" y="0"/>
                  <a:pt x="3832038" y="0"/>
                  <a:pt x="3910939" y="0"/>
                </a:cubicBezTo>
                <a:lnTo>
                  <a:pt x="3927053" y="0"/>
                </a:lnTo>
                <a:lnTo>
                  <a:pt x="4198137" y="0"/>
                </a:lnTo>
                <a:lnTo>
                  <a:pt x="4230161" y="0"/>
                </a:lnTo>
                <a:lnTo>
                  <a:pt x="4245215" y="0"/>
                </a:lnTo>
                <a:lnTo>
                  <a:pt x="4350592" y="0"/>
                </a:lnTo>
                <a:lnTo>
                  <a:pt x="4357296" y="0"/>
                </a:lnTo>
                <a:lnTo>
                  <a:pt x="4404222" y="0"/>
                </a:lnTo>
                <a:lnTo>
                  <a:pt x="4531592" y="0"/>
                </a:lnTo>
                <a:lnTo>
                  <a:pt x="4598953" y="0"/>
                </a:lnTo>
                <a:lnTo>
                  <a:pt x="4779630" y="0"/>
                </a:lnTo>
                <a:lnTo>
                  <a:pt x="5132321" y="0"/>
                </a:lnTo>
                <a:cubicBezTo>
                  <a:pt x="5132321" y="0"/>
                  <a:pt x="5132321" y="0"/>
                  <a:pt x="5141543" y="0"/>
                </a:cubicBezTo>
                <a:lnTo>
                  <a:pt x="5188556" y="0"/>
                </a:lnTo>
                <a:lnTo>
                  <a:pt x="5206100" y="0"/>
                </a:lnTo>
                <a:cubicBezTo>
                  <a:pt x="5279879" y="0"/>
                  <a:pt x="5427438" y="0"/>
                  <a:pt x="5722554" y="0"/>
                </a:cubicBezTo>
                <a:cubicBezTo>
                  <a:pt x="5722554" y="0"/>
                  <a:pt x="5722554" y="0"/>
                  <a:pt x="5732230" y="0"/>
                </a:cubicBezTo>
                <a:lnTo>
                  <a:pt x="5798594" y="0"/>
                </a:lnTo>
                <a:lnTo>
                  <a:pt x="5799962" y="0"/>
                </a:lnTo>
                <a:cubicBezTo>
                  <a:pt x="5799962" y="0"/>
                  <a:pt x="5799962" y="0"/>
                  <a:pt x="6338565" y="0"/>
                </a:cubicBezTo>
                <a:lnTo>
                  <a:pt x="6649966" y="0"/>
                </a:lnTo>
                <a:lnTo>
                  <a:pt x="6730668" y="0"/>
                </a:lnTo>
                <a:lnTo>
                  <a:pt x="7178721" y="0"/>
                </a:lnTo>
                <a:lnTo>
                  <a:pt x="7277889" y="0"/>
                </a:lnTo>
                <a:lnTo>
                  <a:pt x="7782893" y="0"/>
                </a:lnTo>
                <a:lnTo>
                  <a:pt x="8006080" y="0"/>
                </a:lnTo>
                <a:cubicBezTo>
                  <a:pt x="8015756" y="0"/>
                  <a:pt x="8025432" y="5258"/>
                  <a:pt x="8030270" y="10516"/>
                </a:cubicBezTo>
                <a:cubicBezTo>
                  <a:pt x="8030270" y="10516"/>
                  <a:pt x="8035108" y="10516"/>
                  <a:pt x="8035108" y="15774"/>
                </a:cubicBezTo>
                <a:cubicBezTo>
                  <a:pt x="8035108" y="15774"/>
                  <a:pt x="8035108" y="15774"/>
                  <a:pt x="8393118" y="404863"/>
                </a:cubicBezTo>
                <a:cubicBezTo>
                  <a:pt x="8407632" y="415379"/>
                  <a:pt x="8407632" y="436411"/>
                  <a:pt x="8393118" y="452185"/>
                </a:cubicBezTo>
                <a:cubicBezTo>
                  <a:pt x="8393118" y="452185"/>
                  <a:pt x="8393118" y="452185"/>
                  <a:pt x="8035108" y="841273"/>
                </a:cubicBezTo>
                <a:cubicBezTo>
                  <a:pt x="8035108" y="841273"/>
                  <a:pt x="8030270" y="841273"/>
                  <a:pt x="8030270" y="846531"/>
                </a:cubicBezTo>
                <a:cubicBezTo>
                  <a:pt x="8025432" y="851789"/>
                  <a:pt x="8015756" y="857047"/>
                  <a:pt x="8006080" y="857047"/>
                </a:cubicBezTo>
                <a:cubicBezTo>
                  <a:pt x="8006080" y="857047"/>
                  <a:pt x="8006080" y="857047"/>
                  <a:pt x="7889742" y="857047"/>
                </a:cubicBezTo>
                <a:lnTo>
                  <a:pt x="7782893" y="857047"/>
                </a:lnTo>
                <a:lnTo>
                  <a:pt x="7776190" y="857047"/>
                </a:lnTo>
                <a:lnTo>
                  <a:pt x="7730315" y="857047"/>
                </a:lnTo>
                <a:lnTo>
                  <a:pt x="7729264" y="857047"/>
                </a:lnTo>
                <a:lnTo>
                  <a:pt x="7601893" y="857047"/>
                </a:lnTo>
                <a:lnTo>
                  <a:pt x="7467477" y="857047"/>
                </a:lnTo>
                <a:lnTo>
                  <a:pt x="7353856" y="857047"/>
                </a:lnTo>
                <a:lnTo>
                  <a:pt x="7075374" y="857047"/>
                </a:lnTo>
                <a:lnTo>
                  <a:pt x="6944929" y="857047"/>
                </a:lnTo>
                <a:lnTo>
                  <a:pt x="6528153" y="857047"/>
                </a:lnTo>
                <a:lnTo>
                  <a:pt x="6334891" y="857047"/>
                </a:lnTo>
                <a:lnTo>
                  <a:pt x="5799962" y="857047"/>
                </a:lnTo>
                <a:cubicBezTo>
                  <a:pt x="5799962" y="857047"/>
                  <a:pt x="5799962" y="857047"/>
                  <a:pt x="5722554" y="857047"/>
                </a:cubicBezTo>
                <a:cubicBezTo>
                  <a:pt x="5722554" y="857047"/>
                  <a:pt x="5722554" y="857047"/>
                  <a:pt x="5648775" y="857047"/>
                </a:cubicBezTo>
                <a:lnTo>
                  <a:pt x="5483520" y="857047"/>
                </a:lnTo>
                <a:lnTo>
                  <a:pt x="5473550" y="857047"/>
                </a:lnTo>
                <a:cubicBezTo>
                  <a:pt x="5390548" y="857047"/>
                  <a:pt x="5279879" y="857047"/>
                  <a:pt x="5132321" y="857047"/>
                </a:cubicBezTo>
                <a:cubicBezTo>
                  <a:pt x="5132321" y="857047"/>
                  <a:pt x="5132321" y="857047"/>
                  <a:pt x="5047108" y="857047"/>
                </a:cubicBezTo>
                <a:lnTo>
                  <a:pt x="4954764" y="857047"/>
                </a:lnTo>
                <a:lnTo>
                  <a:pt x="4930335" y="857047"/>
                </a:lnTo>
                <a:cubicBezTo>
                  <a:pt x="4829342" y="857047"/>
                  <a:pt x="4677853" y="857047"/>
                  <a:pt x="4450619" y="857047"/>
                </a:cubicBezTo>
                <a:lnTo>
                  <a:pt x="4350592" y="857047"/>
                </a:lnTo>
                <a:lnTo>
                  <a:pt x="4335538" y="857047"/>
                </a:lnTo>
                <a:lnTo>
                  <a:pt x="4230161" y="857047"/>
                </a:lnTo>
                <a:lnTo>
                  <a:pt x="4215812" y="857047"/>
                </a:lnTo>
                <a:lnTo>
                  <a:pt x="4115374" y="857047"/>
                </a:lnTo>
                <a:lnTo>
                  <a:pt x="4049804" y="857047"/>
                </a:lnTo>
                <a:lnTo>
                  <a:pt x="3842757" y="857047"/>
                </a:lnTo>
                <a:lnTo>
                  <a:pt x="3614977" y="857047"/>
                </a:lnTo>
                <a:lnTo>
                  <a:pt x="3516436" y="857047"/>
                </a:lnTo>
                <a:cubicBezTo>
                  <a:pt x="3516436" y="857047"/>
                  <a:pt x="3516436" y="857047"/>
                  <a:pt x="3452333" y="857047"/>
                </a:cubicBezTo>
                <a:lnTo>
                  <a:pt x="3311869" y="857047"/>
                </a:lnTo>
                <a:lnTo>
                  <a:pt x="3300088" y="857047"/>
                </a:lnTo>
                <a:lnTo>
                  <a:pt x="3272588" y="857047"/>
                </a:lnTo>
                <a:lnTo>
                  <a:pt x="3179295" y="857047"/>
                </a:lnTo>
                <a:lnTo>
                  <a:pt x="3003610" y="857047"/>
                </a:lnTo>
                <a:lnTo>
                  <a:pt x="2997618" y="857047"/>
                </a:lnTo>
                <a:cubicBezTo>
                  <a:pt x="2683367" y="857047"/>
                  <a:pt x="2054864" y="857047"/>
                  <a:pt x="797860" y="857047"/>
                </a:cubicBezTo>
                <a:cubicBezTo>
                  <a:pt x="797860" y="857047"/>
                  <a:pt x="797860" y="857047"/>
                  <a:pt x="0" y="857047"/>
                </a:cubicBezTo>
                <a:cubicBezTo>
                  <a:pt x="0" y="857047"/>
                  <a:pt x="0" y="857047"/>
                  <a:pt x="0" y="0"/>
                </a:cubicBezTo>
                <a:close/>
              </a:path>
            </a:pathLst>
          </a:custGeom>
          <a:solidFill>
            <a:schemeClr val="accent1"/>
          </a:solidFill>
          <a:ln>
            <a:noFill/>
          </a:ln>
        </p:spPr>
        <p:txBody>
          <a:bodyPr vert="horz" wrap="square" lIns="91440" tIns="45720" rIns="91440" bIns="45720" numCol="1" anchor="t" anchorCtr="0" compatLnSpc="1">
            <a:prstTxWarp prst="textNoShape">
              <a:avLst/>
            </a:prstTxWarp>
            <a:noAutofit/>
          </a:bodyPr>
          <a:lstStyle/>
          <a:p>
            <a:endParaRPr lang="en-US" dirty="0"/>
          </a:p>
        </p:txBody>
      </p:sp>
      <p:sp>
        <p:nvSpPr>
          <p:cNvPr id="3" name="Subtitle 2">
            <a:extLst>
              <a:ext uri="{FF2B5EF4-FFF2-40B4-BE49-F238E27FC236}">
                <a16:creationId xmlns:a16="http://schemas.microsoft.com/office/drawing/2014/main" id="{DECEABD5-59CE-4D0A-8DCB-A028EE559D15}"/>
              </a:ext>
            </a:extLst>
          </p:cNvPr>
          <p:cNvSpPr>
            <a:spLocks noGrp="1"/>
          </p:cNvSpPr>
          <p:nvPr>
            <p:ph type="subTitle" idx="1"/>
          </p:nvPr>
        </p:nvSpPr>
        <p:spPr>
          <a:xfrm>
            <a:off x="540278" y="5189400"/>
            <a:ext cx="6692953" cy="544260"/>
          </a:xfrm>
        </p:spPr>
        <p:txBody>
          <a:bodyPr anchor="ctr">
            <a:normAutofit/>
          </a:bodyPr>
          <a:lstStyle/>
          <a:p>
            <a:pPr>
              <a:lnSpc>
                <a:spcPct val="90000"/>
              </a:lnSpc>
            </a:pPr>
            <a:r>
              <a:rPr lang="en-US" sz="1600" dirty="0">
                <a:solidFill>
                  <a:srgbClr val="FEFFFF"/>
                </a:solidFill>
              </a:rPr>
              <a:t>Presented by the Office of Library and Information Services</a:t>
            </a:r>
            <a:br>
              <a:rPr lang="en-US" sz="1600" dirty="0">
                <a:solidFill>
                  <a:srgbClr val="FEFFFF"/>
                </a:solidFill>
              </a:rPr>
            </a:br>
            <a:r>
              <a:rPr lang="en-US" sz="1600" dirty="0">
                <a:solidFill>
                  <a:srgbClr val="FEFFFF"/>
                </a:solidFill>
              </a:rPr>
              <a:t>December 10, 2019</a:t>
            </a:r>
          </a:p>
        </p:txBody>
      </p:sp>
      <p:pic>
        <p:nvPicPr>
          <p:cNvPr id="7" name="Picture 6">
            <a:extLst>
              <a:ext uri="{FF2B5EF4-FFF2-40B4-BE49-F238E27FC236}">
                <a16:creationId xmlns:a16="http://schemas.microsoft.com/office/drawing/2014/main" id="{E8EE7546-2E7F-49FB-BBC8-0DE5440074EB}"/>
              </a:ext>
            </a:extLst>
          </p:cNvPr>
          <p:cNvPicPr>
            <a:picLocks noChangeAspect="1"/>
          </p:cNvPicPr>
          <p:nvPr/>
        </p:nvPicPr>
        <p:blipFill>
          <a:blip r:embed="rId4"/>
          <a:stretch>
            <a:fillRect/>
          </a:stretch>
        </p:blipFill>
        <p:spPr>
          <a:xfrm>
            <a:off x="8504253" y="4083321"/>
            <a:ext cx="2724242" cy="1239530"/>
          </a:xfrm>
          <a:prstGeom prst="rect">
            <a:avLst/>
          </a:prstGeom>
        </p:spPr>
      </p:pic>
    </p:spTree>
    <p:extLst>
      <p:ext uri="{BB962C8B-B14F-4D97-AF65-F5344CB8AC3E}">
        <p14:creationId xmlns:p14="http://schemas.microsoft.com/office/powerpoint/2010/main" val="800816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DD0066C-DA7A-4CCE-9299-5DAE52B913C5}"/>
              </a:ext>
            </a:extLst>
          </p:cNvPr>
          <p:cNvSpPr>
            <a:spLocks noGrp="1"/>
          </p:cNvSpPr>
          <p:nvPr>
            <p:ph type="title"/>
          </p:nvPr>
        </p:nvSpPr>
        <p:spPr>
          <a:xfrm>
            <a:off x="1259893" y="3101093"/>
            <a:ext cx="2454052" cy="3029344"/>
          </a:xfrm>
        </p:spPr>
        <p:txBody>
          <a:bodyPr>
            <a:normAutofit/>
          </a:bodyPr>
          <a:lstStyle/>
          <a:p>
            <a:r>
              <a:rPr lang="en-US" sz="3200" dirty="0">
                <a:solidFill>
                  <a:schemeClr val="bg1"/>
                </a:solidFill>
              </a:rPr>
              <a:t>Project Design cont.</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8AEA6FD0-FB6D-41E1-B670-2DF35BAA1507}"/>
              </a:ext>
            </a:extLst>
          </p:cNvPr>
          <p:cNvGraphicFramePr>
            <a:graphicFrameLocks noGrp="1"/>
          </p:cNvGraphicFramePr>
          <p:nvPr>
            <p:ph idx="1"/>
            <p:extLst>
              <p:ext uri="{D42A27DB-BD31-4B8C-83A1-F6EECF244321}">
                <p14:modId xmlns:p14="http://schemas.microsoft.com/office/powerpoint/2010/main" val="222593813"/>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251641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0066C-DA7A-4CCE-9299-5DAE52B913C5}"/>
              </a:ext>
            </a:extLst>
          </p:cNvPr>
          <p:cNvSpPr>
            <a:spLocks noGrp="1"/>
          </p:cNvSpPr>
          <p:nvPr>
            <p:ph type="title"/>
          </p:nvPr>
        </p:nvSpPr>
        <p:spPr>
          <a:xfrm>
            <a:off x="2592925" y="624110"/>
            <a:ext cx="8911687" cy="1280890"/>
          </a:xfrm>
        </p:spPr>
        <p:txBody>
          <a:bodyPr/>
          <a:lstStyle/>
          <a:p>
            <a:r>
              <a:rPr lang="en-US" dirty="0"/>
              <a:t>Project Design cont.</a:t>
            </a:r>
          </a:p>
        </p:txBody>
      </p:sp>
      <p:graphicFrame>
        <p:nvGraphicFramePr>
          <p:cNvPr id="5" name="Content Placeholder 2">
            <a:extLst>
              <a:ext uri="{FF2B5EF4-FFF2-40B4-BE49-F238E27FC236}">
                <a16:creationId xmlns:a16="http://schemas.microsoft.com/office/drawing/2014/main" id="{8AEA6FD0-FB6D-41E1-B670-2DF35BAA1507}"/>
              </a:ext>
            </a:extLst>
          </p:cNvPr>
          <p:cNvGraphicFramePr>
            <a:graphicFrameLocks noGrp="1"/>
          </p:cNvGraphicFramePr>
          <p:nvPr>
            <p:ph idx="1"/>
            <p:extLst>
              <p:ext uri="{D42A27DB-BD31-4B8C-83A1-F6EECF244321}">
                <p14:modId xmlns:p14="http://schemas.microsoft.com/office/powerpoint/2010/main" val="3210084729"/>
              </p:ext>
            </p:extLst>
          </p:nvPr>
        </p:nvGraphicFramePr>
        <p:xfrm>
          <a:off x="2589213" y="2133600"/>
          <a:ext cx="8915400" cy="3778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988673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5DB2B-66BC-4595-96AC-FC26FC88A2C7}"/>
              </a:ext>
            </a:extLst>
          </p:cNvPr>
          <p:cNvSpPr>
            <a:spLocks noGrp="1"/>
          </p:cNvSpPr>
          <p:nvPr>
            <p:ph type="title"/>
          </p:nvPr>
        </p:nvSpPr>
        <p:spPr/>
        <p:txBody>
          <a:bodyPr/>
          <a:lstStyle/>
          <a:p>
            <a:r>
              <a:rPr lang="en-US" dirty="0"/>
              <a:t>Planning the Project</a:t>
            </a:r>
          </a:p>
        </p:txBody>
      </p:sp>
      <p:graphicFrame>
        <p:nvGraphicFramePr>
          <p:cNvPr id="4" name="Content Placeholder 3">
            <a:extLst>
              <a:ext uri="{FF2B5EF4-FFF2-40B4-BE49-F238E27FC236}">
                <a16:creationId xmlns:a16="http://schemas.microsoft.com/office/drawing/2014/main" id="{60A731A7-3F30-4660-8FE6-DAF965BC53D5}"/>
              </a:ext>
            </a:extLst>
          </p:cNvPr>
          <p:cNvGraphicFramePr>
            <a:graphicFrameLocks noGrp="1"/>
          </p:cNvGraphicFramePr>
          <p:nvPr>
            <p:ph idx="1"/>
            <p:extLst>
              <p:ext uri="{D42A27DB-BD31-4B8C-83A1-F6EECF244321}">
                <p14:modId xmlns:p14="http://schemas.microsoft.com/office/powerpoint/2010/main" val="113631798"/>
              </p:ext>
            </p:extLst>
          </p:nvPr>
        </p:nvGraphicFramePr>
        <p:xfrm>
          <a:off x="2416029" y="1728131"/>
          <a:ext cx="9088583" cy="439583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336250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069CB-2A77-42DB-9458-53437FD4DFB9}"/>
              </a:ext>
            </a:extLst>
          </p:cNvPr>
          <p:cNvSpPr>
            <a:spLocks noGrp="1"/>
          </p:cNvSpPr>
          <p:nvPr>
            <p:ph type="title"/>
          </p:nvPr>
        </p:nvSpPr>
        <p:spPr/>
        <p:txBody>
          <a:bodyPr/>
          <a:lstStyle/>
          <a:p>
            <a:r>
              <a:rPr lang="en-US" dirty="0"/>
              <a:t>Evaluation Plan</a:t>
            </a:r>
          </a:p>
        </p:txBody>
      </p:sp>
      <p:sp>
        <p:nvSpPr>
          <p:cNvPr id="3" name="Content Placeholder 2">
            <a:extLst>
              <a:ext uri="{FF2B5EF4-FFF2-40B4-BE49-F238E27FC236}">
                <a16:creationId xmlns:a16="http://schemas.microsoft.com/office/drawing/2014/main" id="{A7F96626-CEBA-4F3E-BAD1-FEDE45E0CDC9}"/>
              </a:ext>
            </a:extLst>
          </p:cNvPr>
          <p:cNvSpPr>
            <a:spLocks noGrp="1"/>
          </p:cNvSpPr>
          <p:nvPr>
            <p:ph idx="1"/>
          </p:nvPr>
        </p:nvSpPr>
        <p:spPr>
          <a:xfrm>
            <a:off x="2589212" y="1512277"/>
            <a:ext cx="8915400" cy="4398945"/>
          </a:xfrm>
        </p:spPr>
        <p:txBody>
          <a:bodyPr>
            <a:normAutofit/>
          </a:bodyPr>
          <a:lstStyle/>
          <a:p>
            <a:r>
              <a:rPr lang="en-US" sz="2000" dirty="0"/>
              <a:t>Why is evaluation important?</a:t>
            </a:r>
          </a:p>
          <a:p>
            <a:pPr lvl="1"/>
            <a:r>
              <a:rPr lang="en-US" sz="2000" dirty="0"/>
              <a:t>It tells you and the grantor (OLIS) if a project was successful, i.e., the project met its goals and intended outcomes</a:t>
            </a:r>
          </a:p>
          <a:p>
            <a:pPr lvl="2"/>
            <a:r>
              <a:rPr lang="en-US" sz="1800" dirty="0"/>
              <a:t>Even if the project isn’t successful, evaluation tells you what didn’t work and why (e.g., insufficient community participation)</a:t>
            </a:r>
          </a:p>
          <a:p>
            <a:pPr lvl="1"/>
            <a:r>
              <a:rPr lang="en-US" sz="2000" dirty="0"/>
              <a:t>Evaluation indicates whether or not your audience benefitted from the project</a:t>
            </a:r>
          </a:p>
          <a:p>
            <a:pPr lvl="1"/>
            <a:r>
              <a:rPr lang="en-US" sz="2000" dirty="0"/>
              <a:t>Evaluation focuses on participants, not activities that don’t involve participants (e.g., purchasing supplies)</a:t>
            </a:r>
          </a:p>
          <a:p>
            <a:pPr lvl="1"/>
            <a:r>
              <a:rPr lang="en-US" sz="2000" dirty="0"/>
              <a:t>Evaluation identifies the outcomes that came about as a result of the project</a:t>
            </a:r>
          </a:p>
          <a:p>
            <a:pPr lvl="1"/>
            <a:endParaRPr lang="en-US" dirty="0"/>
          </a:p>
        </p:txBody>
      </p:sp>
    </p:spTree>
    <p:extLst>
      <p:ext uri="{BB962C8B-B14F-4D97-AF65-F5344CB8AC3E}">
        <p14:creationId xmlns:p14="http://schemas.microsoft.com/office/powerpoint/2010/main" val="38317064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34EA9-FDC7-44A3-965D-C2A4170AAA6E}"/>
              </a:ext>
            </a:extLst>
          </p:cNvPr>
          <p:cNvSpPr>
            <a:spLocks noGrp="1"/>
          </p:cNvSpPr>
          <p:nvPr>
            <p:ph type="title"/>
          </p:nvPr>
        </p:nvSpPr>
        <p:spPr/>
        <p:txBody>
          <a:bodyPr/>
          <a:lstStyle/>
          <a:p>
            <a:r>
              <a:rPr lang="en-US" dirty="0"/>
              <a:t>Evaluation Plan cont.</a:t>
            </a:r>
          </a:p>
        </p:txBody>
      </p:sp>
      <p:sp>
        <p:nvSpPr>
          <p:cNvPr id="3" name="Content Placeholder 2">
            <a:extLst>
              <a:ext uri="{FF2B5EF4-FFF2-40B4-BE49-F238E27FC236}">
                <a16:creationId xmlns:a16="http://schemas.microsoft.com/office/drawing/2014/main" id="{46412D6B-8034-4334-A691-81092F2B96A8}"/>
              </a:ext>
            </a:extLst>
          </p:cNvPr>
          <p:cNvSpPr>
            <a:spLocks noGrp="1"/>
          </p:cNvSpPr>
          <p:nvPr>
            <p:ph idx="1"/>
          </p:nvPr>
        </p:nvSpPr>
        <p:spPr/>
        <p:txBody>
          <a:bodyPr/>
          <a:lstStyle/>
          <a:p>
            <a:pPr lvl="0">
              <a:buClr>
                <a:srgbClr val="A53010"/>
              </a:buClr>
            </a:pPr>
            <a:r>
              <a:rPr lang="en-US" sz="2000" dirty="0">
                <a:solidFill>
                  <a:prstClr val="black">
                    <a:lumMod val="75000"/>
                    <a:lumOff val="25000"/>
                  </a:prstClr>
                </a:solidFill>
              </a:rPr>
              <a:t>Indicate which parts of the project will be evaluated and how</a:t>
            </a:r>
          </a:p>
          <a:p>
            <a:pPr lvl="2">
              <a:buClr>
                <a:srgbClr val="A53010"/>
              </a:buClr>
            </a:pPr>
            <a:r>
              <a:rPr lang="en-US" sz="2000" dirty="0">
                <a:solidFill>
                  <a:prstClr val="black">
                    <a:lumMod val="75000"/>
                    <a:lumOff val="25000"/>
                  </a:prstClr>
                </a:solidFill>
              </a:rPr>
              <a:t>e.g., children who participate in the activity will be confident about the STEM skills they acquired</a:t>
            </a:r>
          </a:p>
          <a:p>
            <a:pPr lvl="1">
              <a:buClr>
                <a:srgbClr val="A53010"/>
              </a:buClr>
            </a:pPr>
            <a:r>
              <a:rPr lang="en-US" sz="2000" dirty="0">
                <a:solidFill>
                  <a:prstClr val="black">
                    <a:lumMod val="75000"/>
                    <a:lumOff val="25000"/>
                  </a:prstClr>
                </a:solidFill>
              </a:rPr>
              <a:t>State how you will know that the project met its intended goals and outcomes</a:t>
            </a:r>
          </a:p>
          <a:p>
            <a:pPr lvl="1">
              <a:buClr>
                <a:srgbClr val="A53010"/>
              </a:buClr>
            </a:pPr>
            <a:r>
              <a:rPr lang="en-US" sz="2000" dirty="0">
                <a:solidFill>
                  <a:prstClr val="black">
                    <a:lumMod val="75000"/>
                    <a:lumOff val="25000"/>
                  </a:prstClr>
                </a:solidFill>
              </a:rPr>
              <a:t>Specify any evaluation tools or models that will be used to measure success</a:t>
            </a:r>
          </a:p>
          <a:p>
            <a:pPr lvl="2">
              <a:buClr>
                <a:srgbClr val="A53010"/>
              </a:buClr>
            </a:pPr>
            <a:r>
              <a:rPr lang="en-US" sz="1800" dirty="0">
                <a:solidFill>
                  <a:prstClr val="black">
                    <a:lumMod val="75000"/>
                    <a:lumOff val="25000"/>
                  </a:prstClr>
                </a:solidFill>
              </a:rPr>
              <a:t>e.g., PLA’s Project Outcome surveys, IMLS surveys supplied by OLIS</a:t>
            </a:r>
          </a:p>
          <a:p>
            <a:pPr marL="0" indent="0">
              <a:buNone/>
            </a:pPr>
            <a:endParaRPr lang="en-US" dirty="0"/>
          </a:p>
        </p:txBody>
      </p:sp>
    </p:spTree>
    <p:extLst>
      <p:ext uri="{BB962C8B-B14F-4D97-AF65-F5344CB8AC3E}">
        <p14:creationId xmlns:p14="http://schemas.microsoft.com/office/powerpoint/2010/main" val="38949702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2DA3C-54EE-4937-9B93-47E2B89BE1B7}"/>
              </a:ext>
            </a:extLst>
          </p:cNvPr>
          <p:cNvSpPr>
            <a:spLocks noGrp="1"/>
          </p:cNvSpPr>
          <p:nvPr>
            <p:ph type="title"/>
          </p:nvPr>
        </p:nvSpPr>
        <p:spPr/>
        <p:txBody>
          <a:bodyPr/>
          <a:lstStyle/>
          <a:p>
            <a:r>
              <a:rPr lang="en-US" dirty="0"/>
              <a:t>Evaluation Tracker</a:t>
            </a:r>
          </a:p>
        </p:txBody>
      </p:sp>
      <p:sp>
        <p:nvSpPr>
          <p:cNvPr id="3" name="Content Placeholder 2">
            <a:extLst>
              <a:ext uri="{FF2B5EF4-FFF2-40B4-BE49-F238E27FC236}">
                <a16:creationId xmlns:a16="http://schemas.microsoft.com/office/drawing/2014/main" id="{3A962DE9-1924-46AA-8F1A-EEAC31AC44F3}"/>
              </a:ext>
            </a:extLst>
          </p:cNvPr>
          <p:cNvSpPr>
            <a:spLocks noGrp="1"/>
          </p:cNvSpPr>
          <p:nvPr>
            <p:ph idx="1"/>
          </p:nvPr>
        </p:nvSpPr>
        <p:spPr/>
        <p:txBody>
          <a:bodyPr vert="horz" lIns="91440" tIns="45720" rIns="91440" bIns="45720" rtlCol="0" anchor="t">
            <a:normAutofit/>
          </a:bodyPr>
          <a:lstStyle/>
          <a:p>
            <a:r>
              <a:rPr lang="en-US" dirty="0"/>
              <a:t>Evaluation is a central component of a LORI Learning Grant Project.</a:t>
            </a:r>
          </a:p>
          <a:p>
            <a:r>
              <a:rPr lang="en-US" dirty="0"/>
              <a:t>It is an ongoing process that will keep the project on target and let project staff know if goals are successfully being met, or if changes may need to be made in the project.</a:t>
            </a:r>
          </a:p>
          <a:p>
            <a:r>
              <a:rPr lang="en-US" dirty="0"/>
              <a:t>An Evaluation Tracker and Guidelines are available to help </a:t>
            </a:r>
            <a:r>
              <a:rPr lang="en-US" dirty="0">
                <a:ea typeface="+mn-lt"/>
                <a:cs typeface="+mn-lt"/>
              </a:rPr>
              <a:t>project directors </a:t>
            </a:r>
            <a:r>
              <a:rPr lang="en-US" dirty="0"/>
              <a:t>conduct evaluation in an ongoing basis.</a:t>
            </a:r>
          </a:p>
          <a:p>
            <a:r>
              <a:rPr lang="en-US" dirty="0"/>
              <a:t>Routinely using the Tracker will help the project director complete the Final Grant Report.</a:t>
            </a:r>
          </a:p>
          <a:p>
            <a:r>
              <a:rPr lang="en-US" dirty="0"/>
              <a:t>The Tracker and Guidelines are posted on the </a:t>
            </a:r>
            <a:r>
              <a:rPr lang="en-US" dirty="0">
                <a:hlinkClick r:id="rId2"/>
              </a:rPr>
              <a:t>OLIS website</a:t>
            </a:r>
            <a:r>
              <a:rPr lang="en-US" dirty="0"/>
              <a:t>.</a:t>
            </a:r>
          </a:p>
        </p:txBody>
      </p:sp>
    </p:spTree>
    <p:extLst>
      <p:ext uri="{BB962C8B-B14F-4D97-AF65-F5344CB8AC3E}">
        <p14:creationId xmlns:p14="http://schemas.microsoft.com/office/powerpoint/2010/main" val="14742266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AD8BB-0B98-4EA6-AA51-4085EE51F3A5}"/>
              </a:ext>
            </a:extLst>
          </p:cNvPr>
          <p:cNvSpPr>
            <a:spLocks noGrp="1"/>
          </p:cNvSpPr>
          <p:nvPr>
            <p:ph type="title"/>
          </p:nvPr>
        </p:nvSpPr>
        <p:spPr/>
        <p:txBody>
          <a:bodyPr/>
          <a:lstStyle/>
          <a:p>
            <a:r>
              <a:rPr lang="en-US" dirty="0"/>
              <a:t>Outcomes? Outputs?</a:t>
            </a:r>
          </a:p>
        </p:txBody>
      </p:sp>
      <p:sp>
        <p:nvSpPr>
          <p:cNvPr id="3" name="Content Placeholder 2">
            <a:extLst>
              <a:ext uri="{FF2B5EF4-FFF2-40B4-BE49-F238E27FC236}">
                <a16:creationId xmlns:a16="http://schemas.microsoft.com/office/drawing/2014/main" id="{C6B339E3-D1C2-4E2A-8308-F73774C3703D}"/>
              </a:ext>
            </a:extLst>
          </p:cNvPr>
          <p:cNvSpPr>
            <a:spLocks noGrp="1"/>
          </p:cNvSpPr>
          <p:nvPr>
            <p:ph idx="1"/>
          </p:nvPr>
        </p:nvSpPr>
        <p:spPr/>
        <p:txBody>
          <a:bodyPr vert="horz" lIns="91440" tIns="45720" rIns="91440" bIns="45720" rtlCol="0" anchor="t">
            <a:normAutofit/>
          </a:bodyPr>
          <a:lstStyle/>
          <a:p>
            <a:r>
              <a:rPr lang="en-US" b="1" dirty="0"/>
              <a:t>Outcomes:</a:t>
            </a:r>
            <a:r>
              <a:rPr lang="en-US" dirty="0"/>
              <a:t> Knowledge transferred or behaviors changed, that is, the good that is done as evidenced by the target audience’s changed or improved skills, attitudes, knowledge, behaviors, status, or life conditions brought about by experiencing a program. </a:t>
            </a:r>
          </a:p>
          <a:p>
            <a:pPr lvl="1"/>
            <a:r>
              <a:rPr lang="en-US" dirty="0"/>
              <a:t>Outcomes rarely include institutional benefits; outcomes generally benefit people.</a:t>
            </a:r>
          </a:p>
          <a:p>
            <a:r>
              <a:rPr lang="en-US" b="1" dirty="0"/>
              <a:t>Outputs:</a:t>
            </a:r>
            <a:r>
              <a:rPr lang="en-US" dirty="0"/>
              <a:t> the amount of something produced, that is, how much is done.</a:t>
            </a:r>
          </a:p>
          <a:p>
            <a:pPr lvl="1"/>
            <a:r>
              <a:rPr lang="en-US" dirty="0"/>
              <a:t>Outputs are measurable or countable.</a:t>
            </a:r>
          </a:p>
        </p:txBody>
      </p:sp>
    </p:spTree>
    <p:extLst>
      <p:ext uri="{BB962C8B-B14F-4D97-AF65-F5344CB8AC3E}">
        <p14:creationId xmlns:p14="http://schemas.microsoft.com/office/powerpoint/2010/main" val="739048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91642-75A9-4A70-B2D8-82FD4B562E46}"/>
              </a:ext>
            </a:extLst>
          </p:cNvPr>
          <p:cNvSpPr>
            <a:spLocks noGrp="1"/>
          </p:cNvSpPr>
          <p:nvPr>
            <p:ph type="title"/>
          </p:nvPr>
        </p:nvSpPr>
        <p:spPr/>
        <p:txBody>
          <a:bodyPr/>
          <a:lstStyle/>
          <a:p>
            <a:r>
              <a:rPr lang="en-US" dirty="0"/>
              <a:t>What are the differences between outputs and outcomes?</a:t>
            </a:r>
          </a:p>
        </p:txBody>
      </p:sp>
      <p:sp>
        <p:nvSpPr>
          <p:cNvPr id="3" name="Content Placeholder 2">
            <a:extLst>
              <a:ext uri="{FF2B5EF4-FFF2-40B4-BE49-F238E27FC236}">
                <a16:creationId xmlns:a16="http://schemas.microsoft.com/office/drawing/2014/main" id="{55E62B2D-B941-43F6-A567-A06898F81008}"/>
              </a:ext>
            </a:extLst>
          </p:cNvPr>
          <p:cNvSpPr>
            <a:spLocks noGrp="1"/>
          </p:cNvSpPr>
          <p:nvPr>
            <p:ph idx="1"/>
          </p:nvPr>
        </p:nvSpPr>
        <p:spPr/>
        <p:txBody>
          <a:bodyPr/>
          <a:lstStyle/>
          <a:p>
            <a:r>
              <a:rPr lang="en-US" dirty="0"/>
              <a:t>Outputs are measures of the volume of a program's activity, e.g., </a:t>
            </a:r>
          </a:p>
          <a:p>
            <a:pPr lvl="1"/>
            <a:r>
              <a:rPr lang="en-US" dirty="0"/>
              <a:t>number of products created or delivered,</a:t>
            </a:r>
          </a:p>
          <a:p>
            <a:pPr lvl="1"/>
            <a:r>
              <a:rPr lang="en-US" dirty="0"/>
              <a:t>number of people served or who attended a program, or</a:t>
            </a:r>
          </a:p>
          <a:p>
            <a:pPr lvl="1"/>
            <a:r>
              <a:rPr lang="en-US" dirty="0"/>
              <a:t>number of activities carried out. </a:t>
            </a:r>
          </a:p>
          <a:p>
            <a:r>
              <a:rPr lang="en-US" dirty="0"/>
              <a:t>Outcomes, by contrast, are how people benefitted by experiencing the project outputs, e.g.,</a:t>
            </a:r>
          </a:p>
          <a:p>
            <a:pPr lvl="1"/>
            <a:r>
              <a:rPr lang="en-US" dirty="0"/>
              <a:t>how a person benefited by attending one of the workshops “After completing training</a:t>
            </a:r>
            <a:r>
              <a:rPr lang="en-US" i="1" dirty="0"/>
              <a:t>, library staff </a:t>
            </a:r>
            <a:r>
              <a:rPr lang="en-US" dirty="0"/>
              <a:t>have the </a:t>
            </a:r>
            <a:r>
              <a:rPr lang="en-US" i="1" dirty="0"/>
              <a:t>confidence</a:t>
            </a:r>
            <a:r>
              <a:rPr lang="en-US" dirty="0"/>
              <a:t> to creatively engage patrons in library programming.”</a:t>
            </a:r>
          </a:p>
        </p:txBody>
      </p:sp>
    </p:spTree>
    <p:extLst>
      <p:ext uri="{BB962C8B-B14F-4D97-AF65-F5344CB8AC3E}">
        <p14:creationId xmlns:p14="http://schemas.microsoft.com/office/powerpoint/2010/main" val="40574031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2"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3"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4"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5"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6"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7"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8"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19"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0"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1"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2"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3"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5" name="Group 24">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6"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7"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8"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29"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0"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1"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2"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3"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4"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5"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6"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7"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39" name="Rectangle 38">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1"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a:extLst>
              <a:ext uri="{FF2B5EF4-FFF2-40B4-BE49-F238E27FC236}">
                <a16:creationId xmlns:a16="http://schemas.microsoft.com/office/drawing/2014/main" id="{AD7A2B8D-BC27-47AC-9942-F3CD11D8CE09}"/>
              </a:ext>
            </a:extLst>
          </p:cNvPr>
          <p:cNvSpPr>
            <a:spLocks noGrp="1"/>
          </p:cNvSpPr>
          <p:nvPr>
            <p:ph type="title"/>
          </p:nvPr>
        </p:nvSpPr>
        <p:spPr>
          <a:xfrm>
            <a:off x="1687669" y="624110"/>
            <a:ext cx="4137059" cy="1280890"/>
          </a:xfrm>
        </p:spPr>
        <p:txBody>
          <a:bodyPr vert="horz" lIns="91440" tIns="45720" rIns="91440" bIns="45720" rtlCol="0" anchor="t">
            <a:normAutofit/>
          </a:bodyPr>
          <a:lstStyle/>
          <a:p>
            <a:r>
              <a:rPr lang="en-US" sz="3200" dirty="0"/>
              <a:t>Budget</a:t>
            </a:r>
          </a:p>
        </p:txBody>
      </p:sp>
      <p:sp>
        <p:nvSpPr>
          <p:cNvPr id="5" name="Text Placeholder 4">
            <a:extLst>
              <a:ext uri="{FF2B5EF4-FFF2-40B4-BE49-F238E27FC236}">
                <a16:creationId xmlns:a16="http://schemas.microsoft.com/office/drawing/2014/main" id="{850B15FE-532A-4C94-9788-2DC4F9974B6B}"/>
              </a:ext>
            </a:extLst>
          </p:cNvPr>
          <p:cNvSpPr>
            <a:spLocks noGrp="1"/>
          </p:cNvSpPr>
          <p:nvPr>
            <p:ph type="body" sz="half" idx="2"/>
          </p:nvPr>
        </p:nvSpPr>
        <p:spPr>
          <a:xfrm>
            <a:off x="1519785" y="1289198"/>
            <a:ext cx="4304944" cy="4622024"/>
          </a:xfrm>
        </p:spPr>
        <p:txBody>
          <a:bodyPr vert="horz" lIns="91440" tIns="45720" rIns="91440" bIns="45720" rtlCol="0" anchor="t">
            <a:normAutofit/>
          </a:bodyPr>
          <a:lstStyle/>
          <a:p>
            <a:pPr marL="285750" indent="-285750">
              <a:buFont typeface="Wingdings 3" charset="2"/>
              <a:buChar char=""/>
            </a:pPr>
            <a:r>
              <a:rPr lang="en-US" sz="1800" dirty="0">
                <a:solidFill>
                  <a:srgbClr val="000000"/>
                </a:solidFill>
              </a:rPr>
              <a:t>Correctly assign expenses to the right budget categories</a:t>
            </a:r>
          </a:p>
          <a:p>
            <a:pPr marL="742950" lvl="1" indent="-285750">
              <a:buFont typeface="Wingdings 3" charset="2"/>
              <a:buChar char=""/>
            </a:pPr>
            <a:r>
              <a:rPr lang="en-US" sz="1600" dirty="0">
                <a:solidFill>
                  <a:srgbClr val="000000"/>
                </a:solidFill>
              </a:rPr>
              <a:t>Refer to the Definitions of Terms (App. 1</a:t>
            </a:r>
            <a:r>
              <a:rPr lang="en-US" dirty="0">
                <a:solidFill>
                  <a:srgbClr val="000000"/>
                </a:solidFill>
              </a:rPr>
              <a:t>)</a:t>
            </a:r>
          </a:p>
          <a:p>
            <a:pPr marL="742950" lvl="1" indent="-285750">
              <a:buFont typeface="Wingdings 3" charset="2"/>
              <a:buChar char=""/>
            </a:pPr>
            <a:endParaRPr lang="en-US" dirty="0">
              <a:solidFill>
                <a:srgbClr val="000000"/>
              </a:solidFill>
            </a:endParaRPr>
          </a:p>
          <a:p>
            <a:pPr marL="285750" indent="-285750">
              <a:buFont typeface="Wingdings 3" charset="2"/>
              <a:buChar char=""/>
            </a:pPr>
            <a:r>
              <a:rPr lang="en-US" sz="1800" dirty="0">
                <a:solidFill>
                  <a:srgbClr val="000000"/>
                </a:solidFill>
              </a:rPr>
              <a:t>Cash Match NOT required, but you may use the category if:</a:t>
            </a:r>
          </a:p>
          <a:p>
            <a:pPr marL="742950" lvl="1" indent="-285750">
              <a:buFont typeface="Wingdings 3" charset="2"/>
              <a:buChar char=""/>
            </a:pPr>
            <a:r>
              <a:rPr lang="en-US" sz="1600" dirty="0">
                <a:solidFill>
                  <a:srgbClr val="000000"/>
                </a:solidFill>
              </a:rPr>
              <a:t>the library is contributing actual funds toward a cost or</a:t>
            </a:r>
          </a:p>
          <a:p>
            <a:pPr marL="742950" lvl="1" indent="-285750">
              <a:buFont typeface="Wingdings 3" charset="2"/>
              <a:buChar char=""/>
            </a:pPr>
            <a:r>
              <a:rPr lang="en-US" sz="1600" dirty="0">
                <a:solidFill>
                  <a:srgbClr val="000000"/>
                </a:solidFill>
              </a:rPr>
              <a:t>if a partner organization is contributing funds or</a:t>
            </a:r>
          </a:p>
          <a:p>
            <a:pPr marL="742950" lvl="1" indent="-285750">
              <a:buFont typeface="Wingdings 3" charset="2"/>
              <a:buChar char=""/>
            </a:pPr>
            <a:r>
              <a:rPr lang="en-US" sz="1600" dirty="0">
                <a:solidFill>
                  <a:srgbClr val="000000"/>
                </a:solidFill>
              </a:rPr>
              <a:t>If the library has an additional grant to pay for part of the project</a:t>
            </a:r>
          </a:p>
          <a:p>
            <a:pPr marL="285750" lvl="0" indent="-285750">
              <a:buFont typeface="Wingdings 3" charset="2"/>
              <a:buChar char=""/>
            </a:pPr>
            <a:endParaRPr lang="en-US" dirty="0">
              <a:solidFill>
                <a:srgbClr val="000000"/>
              </a:solidFill>
            </a:endParaRPr>
          </a:p>
        </p:txBody>
      </p:sp>
      <p:graphicFrame>
        <p:nvGraphicFramePr>
          <p:cNvPr id="7" name="Content Placeholder 6">
            <a:extLst>
              <a:ext uri="{FF2B5EF4-FFF2-40B4-BE49-F238E27FC236}">
                <a16:creationId xmlns:a16="http://schemas.microsoft.com/office/drawing/2014/main" id="{61BFBD06-3C37-4A1B-8A12-677958B1AFD1}"/>
              </a:ext>
            </a:extLst>
          </p:cNvPr>
          <p:cNvGraphicFramePr>
            <a:graphicFrameLocks noGrp="1"/>
          </p:cNvGraphicFramePr>
          <p:nvPr>
            <p:ph idx="1"/>
            <p:extLst>
              <p:ext uri="{D42A27DB-BD31-4B8C-83A1-F6EECF244321}">
                <p14:modId xmlns:p14="http://schemas.microsoft.com/office/powerpoint/2010/main" val="1960395649"/>
              </p:ext>
            </p:extLst>
          </p:nvPr>
        </p:nvGraphicFramePr>
        <p:xfrm>
          <a:off x="6065155" y="1399026"/>
          <a:ext cx="5576554" cy="4311944"/>
        </p:xfrm>
        <a:graphic>
          <a:graphicData uri="http://schemas.openxmlformats.org/drawingml/2006/table">
            <a:tbl>
              <a:tblPr firstRow="1" firstCol="1" bandRow="1"/>
              <a:tblGrid>
                <a:gridCol w="3680696">
                  <a:extLst>
                    <a:ext uri="{9D8B030D-6E8A-4147-A177-3AD203B41FA5}">
                      <a16:colId xmlns:a16="http://schemas.microsoft.com/office/drawing/2014/main" val="720529602"/>
                    </a:ext>
                  </a:extLst>
                </a:gridCol>
                <a:gridCol w="973549">
                  <a:extLst>
                    <a:ext uri="{9D8B030D-6E8A-4147-A177-3AD203B41FA5}">
                      <a16:colId xmlns:a16="http://schemas.microsoft.com/office/drawing/2014/main" val="1506913285"/>
                    </a:ext>
                  </a:extLst>
                </a:gridCol>
                <a:gridCol w="922309">
                  <a:extLst>
                    <a:ext uri="{9D8B030D-6E8A-4147-A177-3AD203B41FA5}">
                      <a16:colId xmlns:a16="http://schemas.microsoft.com/office/drawing/2014/main" val="115690907"/>
                    </a:ext>
                  </a:extLst>
                </a:gridCol>
              </a:tblGrid>
              <a:tr h="772288">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Budget Item</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Grant</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Cash Match (not required)</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2650718"/>
                  </a:ext>
                </a:extLst>
              </a:tr>
              <a:tr h="505498">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A.  Supplies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1343759"/>
                  </a:ext>
                </a:extLst>
              </a:tr>
              <a:tr h="505498">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B.  Software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099679"/>
                  </a:ext>
                </a:extLst>
              </a:tr>
              <a:tr h="505498">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C.  Services (describe in narrative)</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7960174"/>
                  </a:ext>
                </a:extLst>
              </a:tr>
              <a:tr h="505498">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D.  Educators/Speakers/Consultants (itemize in Table 1)</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7980664"/>
                  </a:ext>
                </a:extLst>
              </a:tr>
              <a:tr h="505498">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E.  Other Costs (item in Table 2)</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11971516"/>
                  </a:ext>
                </a:extLst>
              </a:tr>
              <a:tr h="506668">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F.  Participant Stipends (for Connected Learning teen interns only)</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55890"/>
                  </a:ext>
                </a:extLst>
              </a:tr>
              <a:tr h="505498">
                <a:tc>
                  <a:txBody>
                    <a:bodyPr/>
                    <a:lstStyle/>
                    <a:p>
                      <a:pPr marL="0" marR="0">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Total Project Costs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900" b="1" dirty="0">
                          <a:effectLst/>
                          <a:latin typeface="Calibri" panose="020F0502020204030204" pitchFamily="34" charset="0"/>
                          <a:ea typeface="Calibri" panose="020F0502020204030204" pitchFamily="34" charset="0"/>
                          <a:cs typeface="Times New Roman" panose="02020603050405020304" pitchFamily="18" charset="0"/>
                        </a:rPr>
                        <a:t>$0.00</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7132" marR="57132"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7685446"/>
                  </a:ext>
                </a:extLst>
              </a:tr>
            </a:tbl>
          </a:graphicData>
        </a:graphic>
      </p:graphicFrame>
    </p:spTree>
    <p:extLst>
      <p:ext uri="{BB962C8B-B14F-4D97-AF65-F5344CB8AC3E}">
        <p14:creationId xmlns:p14="http://schemas.microsoft.com/office/powerpoint/2010/main" val="25555837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1EDD21E1-BAF0-4314-AB31-82ECB8AC9E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C823D7-A380-423B-A32A-32521DAC2EEC}"/>
              </a:ext>
            </a:extLst>
          </p:cNvPr>
          <p:cNvSpPr>
            <a:spLocks noGrp="1"/>
          </p:cNvSpPr>
          <p:nvPr>
            <p:ph type="title"/>
          </p:nvPr>
        </p:nvSpPr>
        <p:spPr>
          <a:xfrm>
            <a:off x="649224" y="645106"/>
            <a:ext cx="5122652" cy="1259894"/>
          </a:xfrm>
        </p:spPr>
        <p:txBody>
          <a:bodyPr>
            <a:normAutofit/>
          </a:bodyPr>
          <a:lstStyle/>
          <a:p>
            <a:r>
              <a:rPr lang="en-US" dirty="0"/>
              <a:t>Budget continued</a:t>
            </a:r>
          </a:p>
        </p:txBody>
      </p:sp>
      <p:sp>
        <p:nvSpPr>
          <p:cNvPr id="20" name="Rectangle 19">
            <a:extLst>
              <a:ext uri="{FF2B5EF4-FFF2-40B4-BE49-F238E27FC236}">
                <a16:creationId xmlns:a16="http://schemas.microsoft.com/office/drawing/2014/main" id="{FDC8619C-F25D-468E-95FA-2A2151D7DD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4681D69-1B52-45E2-B35E-B9C3E94D59B6}"/>
              </a:ext>
            </a:extLst>
          </p:cNvPr>
          <p:cNvSpPr>
            <a:spLocks noGrp="1"/>
          </p:cNvSpPr>
          <p:nvPr>
            <p:ph idx="1"/>
          </p:nvPr>
        </p:nvSpPr>
        <p:spPr>
          <a:xfrm>
            <a:off x="649225" y="2133600"/>
            <a:ext cx="4820398" cy="3759253"/>
          </a:xfrm>
        </p:spPr>
        <p:txBody>
          <a:bodyPr>
            <a:normAutofit/>
          </a:bodyPr>
          <a:lstStyle/>
          <a:p>
            <a:r>
              <a:rPr lang="en-US" dirty="0"/>
              <a:t>Services/Contactors</a:t>
            </a:r>
          </a:p>
          <a:p>
            <a:pPr lvl="1"/>
            <a:r>
              <a:rPr lang="en-US" dirty="0"/>
              <a:t>Things that you pay for outright </a:t>
            </a:r>
          </a:p>
          <a:p>
            <a:pPr lvl="1"/>
            <a:r>
              <a:rPr lang="en-US" dirty="0"/>
              <a:t>e.g., a service is a one time or ongoing provision of goods or services (subscription, installation fees)</a:t>
            </a:r>
          </a:p>
          <a:p>
            <a:pPr lvl="0">
              <a:buClr>
                <a:srgbClr val="A53010"/>
              </a:buClr>
            </a:pPr>
            <a:r>
              <a:rPr lang="en-US" dirty="0">
                <a:solidFill>
                  <a:prstClr val="black">
                    <a:lumMod val="75000"/>
                    <a:lumOff val="25000"/>
                  </a:prstClr>
                </a:solidFill>
              </a:rPr>
              <a:t>Consultants</a:t>
            </a:r>
          </a:p>
          <a:p>
            <a:pPr lvl="1"/>
            <a:r>
              <a:rPr lang="en-US" dirty="0"/>
              <a:t>Consultants are paid for their expertise</a:t>
            </a:r>
          </a:p>
          <a:p>
            <a:pPr lvl="1"/>
            <a:r>
              <a:rPr lang="en-US" dirty="0"/>
              <a:t>e.g., teaching children how to use telescopes and draw star charts</a:t>
            </a:r>
          </a:p>
          <a:p>
            <a:pPr lvl="1"/>
            <a:endParaRPr lang="en-US" dirty="0"/>
          </a:p>
          <a:p>
            <a:pPr marL="914400" lvl="2" indent="0">
              <a:buNone/>
            </a:pPr>
            <a:endParaRPr lang="en-US" dirty="0"/>
          </a:p>
          <a:p>
            <a:pPr lvl="0">
              <a:buClr>
                <a:srgbClr val="A53010"/>
              </a:buClr>
            </a:pPr>
            <a:endParaRPr lang="en-US" dirty="0"/>
          </a:p>
        </p:txBody>
      </p:sp>
      <p:sp>
        <p:nvSpPr>
          <p:cNvPr id="22" name="Freeform 12">
            <a:extLst>
              <a:ext uri="{FF2B5EF4-FFF2-40B4-BE49-F238E27FC236}">
                <a16:creationId xmlns:a16="http://schemas.microsoft.com/office/drawing/2014/main" id="{7D9439D6-DEAD-4CEB-A61B-BE3D64D1B59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Table 3">
            <a:extLst>
              <a:ext uri="{FF2B5EF4-FFF2-40B4-BE49-F238E27FC236}">
                <a16:creationId xmlns:a16="http://schemas.microsoft.com/office/drawing/2014/main" id="{DBF138DB-4DA9-4286-8947-8B037356DEDC}"/>
              </a:ext>
            </a:extLst>
          </p:cNvPr>
          <p:cNvGraphicFramePr>
            <a:graphicFrameLocks noGrp="1"/>
          </p:cNvGraphicFramePr>
          <p:nvPr>
            <p:extLst>
              <p:ext uri="{D42A27DB-BD31-4B8C-83A1-F6EECF244321}">
                <p14:modId xmlns:p14="http://schemas.microsoft.com/office/powerpoint/2010/main" val="2707936626"/>
              </p:ext>
            </p:extLst>
          </p:nvPr>
        </p:nvGraphicFramePr>
        <p:xfrm>
          <a:off x="5469623" y="1380904"/>
          <a:ext cx="6297889" cy="4046771"/>
        </p:xfrm>
        <a:graphic>
          <a:graphicData uri="http://schemas.openxmlformats.org/drawingml/2006/table">
            <a:tbl>
              <a:tblPr firstRow="1" firstCol="1" bandRow="1"/>
              <a:tblGrid>
                <a:gridCol w="4156800">
                  <a:extLst>
                    <a:ext uri="{9D8B030D-6E8A-4147-A177-3AD203B41FA5}">
                      <a16:colId xmlns:a16="http://schemas.microsoft.com/office/drawing/2014/main" val="3415540613"/>
                    </a:ext>
                  </a:extLst>
                </a:gridCol>
                <a:gridCol w="1099478">
                  <a:extLst>
                    <a:ext uri="{9D8B030D-6E8A-4147-A177-3AD203B41FA5}">
                      <a16:colId xmlns:a16="http://schemas.microsoft.com/office/drawing/2014/main" val="137306651"/>
                    </a:ext>
                  </a:extLst>
                </a:gridCol>
                <a:gridCol w="1041611">
                  <a:extLst>
                    <a:ext uri="{9D8B030D-6E8A-4147-A177-3AD203B41FA5}">
                      <a16:colId xmlns:a16="http://schemas.microsoft.com/office/drawing/2014/main" val="605907098"/>
                    </a:ext>
                  </a:extLst>
                </a:gridCol>
              </a:tblGrid>
              <a:tr h="724795">
                <a:tc>
                  <a:txBody>
                    <a:bodyPr/>
                    <a:lstStyle/>
                    <a:p>
                      <a:pPr marL="0" marR="0">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Budget Item</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Grant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Cash Match (not 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6602110"/>
                  </a:ext>
                </a:extLst>
              </a:tr>
              <a:tr h="474411">
                <a:tc>
                  <a:txBody>
                    <a:bodyPr/>
                    <a:lstStyle/>
                    <a:p>
                      <a:pPr marL="0" marR="0">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A.  Supplies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365734"/>
                  </a:ext>
                </a:extLst>
              </a:tr>
              <a:tr h="474411">
                <a:tc>
                  <a:txBody>
                    <a:bodyPr/>
                    <a:lstStyle/>
                    <a:p>
                      <a:pPr marL="0" marR="0">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B.  Software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1184392"/>
                  </a:ext>
                </a:extLst>
              </a:tr>
              <a:tr h="474411">
                <a:tc>
                  <a:txBody>
                    <a:bodyPr/>
                    <a:lstStyle/>
                    <a:p>
                      <a:pPr marL="0" marR="0">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C.  Services (describe in narrative)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9921885"/>
                  </a:ext>
                </a:extLst>
              </a:tr>
              <a:tr h="474411">
                <a:tc>
                  <a:txBody>
                    <a:bodyPr/>
                    <a:lstStyle/>
                    <a:p>
                      <a:pPr marL="0" marR="0">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D.  Educators/Speakers/Consultants (itemize in Table 1)</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0475260"/>
                  </a:ext>
                </a:extLst>
              </a:tr>
              <a:tr h="474411">
                <a:tc>
                  <a:txBody>
                    <a:bodyPr/>
                    <a:lstStyle/>
                    <a:p>
                      <a:pPr marL="0" marR="0">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E.  Other Costs (item in Table 2)</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0319961"/>
                  </a:ext>
                </a:extLst>
              </a:tr>
              <a:tr h="475510">
                <a:tc>
                  <a:txBody>
                    <a:bodyPr/>
                    <a:lstStyle/>
                    <a:p>
                      <a:pPr marL="0" marR="0">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F.  Participant Stipends (for Connected Learning teen interns only)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6621739"/>
                  </a:ext>
                </a:extLst>
              </a:tr>
              <a:tr h="474411">
                <a:tc>
                  <a:txBody>
                    <a:bodyPr/>
                    <a:lstStyle/>
                    <a:p>
                      <a:pPr marL="0" marR="0">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Total Project Costs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marL="0" marR="0" algn="r">
                        <a:lnSpc>
                          <a:spcPct val="115000"/>
                        </a:lnSpc>
                        <a:spcBef>
                          <a:spcPts val="0"/>
                        </a:spcBef>
                        <a:spcAft>
                          <a:spcPts val="1000"/>
                        </a:spcAft>
                      </a:pPr>
                      <a:r>
                        <a:rPr lang="en-US" sz="1100" b="1" dirty="0">
                          <a:effectLst/>
                          <a:latin typeface="Calibri" panose="020F0502020204030204" pitchFamily="34" charset="0"/>
                          <a:ea typeface="Calibri" panose="020F0502020204030204" pitchFamily="34" charset="0"/>
                          <a:cs typeface="Times New Roman" panose="02020603050405020304" pitchFamily="18" charset="0"/>
                        </a:rPr>
                        <a:t>$0.00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00995926"/>
                  </a:ext>
                </a:extLst>
              </a:tr>
            </a:tbl>
          </a:graphicData>
        </a:graphic>
      </p:graphicFrame>
    </p:spTree>
    <p:extLst>
      <p:ext uri="{BB962C8B-B14F-4D97-AF65-F5344CB8AC3E}">
        <p14:creationId xmlns:p14="http://schemas.microsoft.com/office/powerpoint/2010/main" val="2395798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88782-D3DC-4084-88A7-E934335C2D9E}"/>
              </a:ext>
            </a:extLst>
          </p:cNvPr>
          <p:cNvSpPr>
            <a:spLocks noGrp="1"/>
          </p:cNvSpPr>
          <p:nvPr>
            <p:ph type="title"/>
          </p:nvPr>
        </p:nvSpPr>
        <p:spPr/>
        <p:txBody>
          <a:bodyPr/>
          <a:lstStyle/>
          <a:p>
            <a:r>
              <a:rPr lang="en-US" dirty="0"/>
              <a:t>What we are going to cover </a:t>
            </a:r>
          </a:p>
        </p:txBody>
      </p:sp>
      <p:sp>
        <p:nvSpPr>
          <p:cNvPr id="3" name="Content Placeholder 2">
            <a:extLst>
              <a:ext uri="{FF2B5EF4-FFF2-40B4-BE49-F238E27FC236}">
                <a16:creationId xmlns:a16="http://schemas.microsoft.com/office/drawing/2014/main" id="{422C5B40-6136-48BB-BD43-B998182CDFFA}"/>
              </a:ext>
            </a:extLst>
          </p:cNvPr>
          <p:cNvSpPr>
            <a:spLocks noGrp="1"/>
          </p:cNvSpPr>
          <p:nvPr>
            <p:ph sz="half" idx="1"/>
          </p:nvPr>
        </p:nvSpPr>
        <p:spPr/>
        <p:txBody>
          <a:bodyPr/>
          <a:lstStyle/>
          <a:p>
            <a:r>
              <a:rPr lang="en-US" sz="2400" dirty="0"/>
              <a:t>Eligibility</a:t>
            </a:r>
          </a:p>
          <a:p>
            <a:r>
              <a:rPr lang="en-US" sz="2400" dirty="0"/>
              <a:t>Project partners</a:t>
            </a:r>
          </a:p>
          <a:p>
            <a:r>
              <a:rPr lang="en-US" sz="2400" dirty="0"/>
              <a:t>Application process</a:t>
            </a:r>
          </a:p>
          <a:p>
            <a:r>
              <a:rPr lang="en-US" sz="2400" dirty="0"/>
              <a:t>Project Purpose</a:t>
            </a:r>
          </a:p>
          <a:p>
            <a:r>
              <a:rPr lang="en-US" sz="2400" dirty="0"/>
              <a:t>Project Design</a:t>
            </a:r>
          </a:p>
          <a:p>
            <a:endParaRPr lang="en-US" dirty="0"/>
          </a:p>
        </p:txBody>
      </p:sp>
      <p:sp>
        <p:nvSpPr>
          <p:cNvPr id="4" name="Content Placeholder 3">
            <a:extLst>
              <a:ext uri="{FF2B5EF4-FFF2-40B4-BE49-F238E27FC236}">
                <a16:creationId xmlns:a16="http://schemas.microsoft.com/office/drawing/2014/main" id="{B511FC67-D35B-4F8D-B94F-A1796F7F9F16}"/>
              </a:ext>
            </a:extLst>
          </p:cNvPr>
          <p:cNvSpPr>
            <a:spLocks noGrp="1"/>
          </p:cNvSpPr>
          <p:nvPr>
            <p:ph sz="half" idx="2"/>
          </p:nvPr>
        </p:nvSpPr>
        <p:spPr/>
        <p:txBody>
          <a:bodyPr>
            <a:normAutofit/>
          </a:bodyPr>
          <a:lstStyle/>
          <a:p>
            <a:r>
              <a:rPr lang="en-US" sz="2400" dirty="0"/>
              <a:t>Evaluation</a:t>
            </a:r>
          </a:p>
          <a:p>
            <a:r>
              <a:rPr lang="en-US" sz="2400" dirty="0"/>
              <a:t>Budget</a:t>
            </a:r>
          </a:p>
          <a:p>
            <a:r>
              <a:rPr lang="en-US" sz="2400" dirty="0"/>
              <a:t>What happens when you get a grant</a:t>
            </a:r>
          </a:p>
          <a:p>
            <a:r>
              <a:rPr lang="en-US" sz="2400" dirty="0"/>
              <a:t>Publicizing the Grant</a:t>
            </a:r>
          </a:p>
        </p:txBody>
      </p:sp>
    </p:spTree>
    <p:extLst>
      <p:ext uri="{BB962C8B-B14F-4D97-AF65-F5344CB8AC3E}">
        <p14:creationId xmlns:p14="http://schemas.microsoft.com/office/powerpoint/2010/main" val="22653253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E40C4-4CBF-4DB2-A008-F07797293E7A}"/>
              </a:ext>
            </a:extLst>
          </p:cNvPr>
          <p:cNvSpPr>
            <a:spLocks noGrp="1"/>
          </p:cNvSpPr>
          <p:nvPr>
            <p:ph type="title"/>
          </p:nvPr>
        </p:nvSpPr>
        <p:spPr/>
        <p:txBody>
          <a:bodyPr/>
          <a:lstStyle/>
          <a:p>
            <a:r>
              <a:rPr lang="en-US" dirty="0"/>
              <a:t>Budget continued</a:t>
            </a:r>
          </a:p>
        </p:txBody>
      </p:sp>
      <p:sp>
        <p:nvSpPr>
          <p:cNvPr id="3" name="Content Placeholder 2">
            <a:extLst>
              <a:ext uri="{FF2B5EF4-FFF2-40B4-BE49-F238E27FC236}">
                <a16:creationId xmlns:a16="http://schemas.microsoft.com/office/drawing/2014/main" id="{B11BD836-F2D4-4378-B4D9-E40D764F6153}"/>
              </a:ext>
            </a:extLst>
          </p:cNvPr>
          <p:cNvSpPr>
            <a:spLocks noGrp="1"/>
          </p:cNvSpPr>
          <p:nvPr>
            <p:ph idx="1"/>
          </p:nvPr>
        </p:nvSpPr>
        <p:spPr/>
        <p:txBody>
          <a:bodyPr vert="horz" lIns="91440" tIns="45720" rIns="91440" bIns="45720" rtlCol="0" anchor="t">
            <a:normAutofit lnSpcReduction="10000"/>
          </a:bodyPr>
          <a:lstStyle/>
          <a:p>
            <a:r>
              <a:rPr lang="en-US" sz="2000" dirty="0"/>
              <a:t>Consultants</a:t>
            </a:r>
          </a:p>
          <a:p>
            <a:pPr lvl="1"/>
            <a:r>
              <a:rPr lang="en-US" sz="2000" dirty="0"/>
              <a:t>A person or company who brings specific expertise to the project</a:t>
            </a:r>
          </a:p>
          <a:p>
            <a:pPr lvl="2"/>
            <a:r>
              <a:rPr lang="en-US" sz="2000" i="1" dirty="0"/>
              <a:t>A written agreement with the consultant is strongly suggested</a:t>
            </a:r>
          </a:p>
          <a:p>
            <a:pPr lvl="3"/>
            <a:r>
              <a:rPr lang="en-US" sz="1800" dirty="0"/>
              <a:t>You don’t need to submit the written agreement with the application, but it will assure that library and the consultant know what is expected</a:t>
            </a:r>
          </a:p>
          <a:p>
            <a:r>
              <a:rPr lang="en-US" sz="2000" dirty="0"/>
              <a:t>Contractors</a:t>
            </a:r>
          </a:p>
          <a:p>
            <a:pPr lvl="1"/>
            <a:r>
              <a:rPr lang="en-US" sz="2000" dirty="0"/>
              <a:t>Provide a one-time service to the library or specific goods</a:t>
            </a:r>
          </a:p>
          <a:p>
            <a:pPr lvl="1"/>
            <a:r>
              <a:rPr lang="en-US" sz="2000" dirty="0"/>
              <a:t>Make sure the contractor has a deadline for deliverables</a:t>
            </a:r>
          </a:p>
        </p:txBody>
      </p:sp>
    </p:spTree>
    <p:extLst>
      <p:ext uri="{BB962C8B-B14F-4D97-AF65-F5344CB8AC3E}">
        <p14:creationId xmlns:p14="http://schemas.microsoft.com/office/powerpoint/2010/main" val="2523217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908802-5924-49F1-8CBC-2E835A29648A}"/>
              </a:ext>
            </a:extLst>
          </p:cNvPr>
          <p:cNvSpPr>
            <a:spLocks noGrp="1"/>
          </p:cNvSpPr>
          <p:nvPr>
            <p:ph type="title"/>
          </p:nvPr>
        </p:nvSpPr>
        <p:spPr/>
        <p:txBody>
          <a:bodyPr/>
          <a:lstStyle/>
          <a:p>
            <a:r>
              <a:rPr lang="en-US" dirty="0"/>
              <a:t>Budget continued</a:t>
            </a:r>
          </a:p>
        </p:txBody>
      </p:sp>
      <p:sp>
        <p:nvSpPr>
          <p:cNvPr id="3" name="Content Placeholder 2">
            <a:extLst>
              <a:ext uri="{FF2B5EF4-FFF2-40B4-BE49-F238E27FC236}">
                <a16:creationId xmlns:a16="http://schemas.microsoft.com/office/drawing/2014/main" id="{B6809F06-A427-4850-B8BB-7EC1F14B5E42}"/>
              </a:ext>
            </a:extLst>
          </p:cNvPr>
          <p:cNvSpPr>
            <a:spLocks noGrp="1"/>
          </p:cNvSpPr>
          <p:nvPr>
            <p:ph idx="1"/>
          </p:nvPr>
        </p:nvSpPr>
        <p:spPr>
          <a:xfrm>
            <a:off x="2530489" y="1621871"/>
            <a:ext cx="8915400" cy="3777622"/>
          </a:xfrm>
        </p:spPr>
        <p:txBody>
          <a:bodyPr/>
          <a:lstStyle/>
          <a:p>
            <a:pPr lvl="0">
              <a:buClr>
                <a:srgbClr val="A53010"/>
              </a:buClr>
            </a:pPr>
            <a:endParaRPr lang="en-US" dirty="0">
              <a:solidFill>
                <a:prstClr val="black">
                  <a:lumMod val="75000"/>
                  <a:lumOff val="25000"/>
                </a:prstClr>
              </a:solidFill>
            </a:endParaRPr>
          </a:p>
          <a:p>
            <a:pPr lvl="0">
              <a:buClr>
                <a:srgbClr val="A53010"/>
              </a:buClr>
            </a:pPr>
            <a:r>
              <a:rPr lang="en-US" sz="2000" dirty="0">
                <a:solidFill>
                  <a:prstClr val="black">
                    <a:lumMod val="75000"/>
                    <a:lumOff val="25000"/>
                  </a:prstClr>
                </a:solidFill>
              </a:rPr>
              <a:t>Budgeted items need to be consistent with the project narrative</a:t>
            </a:r>
          </a:p>
          <a:p>
            <a:pPr lvl="1">
              <a:buClr>
                <a:srgbClr val="A53010"/>
              </a:buClr>
            </a:pPr>
            <a:r>
              <a:rPr lang="en-US" sz="2000" dirty="0">
                <a:solidFill>
                  <a:prstClr val="black">
                    <a:lumMod val="75000"/>
                    <a:lumOff val="25000"/>
                  </a:prstClr>
                </a:solidFill>
              </a:rPr>
              <a:t>e.g., if you include supplies in the budget, the narrative (purpose or design sections of the grant application) should make it clear what the supplies are to be used for</a:t>
            </a:r>
          </a:p>
          <a:p>
            <a:r>
              <a:rPr lang="en-US" sz="2000" dirty="0">
                <a:solidFill>
                  <a:prstClr val="black">
                    <a:lumMod val="75000"/>
                    <a:lumOff val="25000"/>
                  </a:prstClr>
                </a:solidFill>
              </a:rPr>
              <a:t>Some</a:t>
            </a:r>
            <a:r>
              <a:rPr lang="en-US" sz="2000" dirty="0"/>
              <a:t> items, such as food, cannot be paid for with the grant. You can use library’s or partners’ funding for such things. </a:t>
            </a:r>
          </a:p>
          <a:p>
            <a:r>
              <a:rPr lang="en-US" sz="2000" dirty="0"/>
              <a:t>Costs for publicizing your grant or printing project-related materials are allowable.</a:t>
            </a:r>
          </a:p>
          <a:p>
            <a:r>
              <a:rPr lang="en-US" sz="2000" dirty="0"/>
              <a:t>Questions about allowable costs? Contact OLIS!</a:t>
            </a:r>
          </a:p>
          <a:p>
            <a:endParaRPr lang="en-US" dirty="0"/>
          </a:p>
        </p:txBody>
      </p:sp>
    </p:spTree>
    <p:extLst>
      <p:ext uri="{BB962C8B-B14F-4D97-AF65-F5344CB8AC3E}">
        <p14:creationId xmlns:p14="http://schemas.microsoft.com/office/powerpoint/2010/main" val="2278361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21215-7E54-4756-AD26-7F54FA95BF9B}"/>
              </a:ext>
            </a:extLst>
          </p:cNvPr>
          <p:cNvSpPr>
            <a:spLocks noGrp="1"/>
          </p:cNvSpPr>
          <p:nvPr>
            <p:ph type="title"/>
          </p:nvPr>
        </p:nvSpPr>
        <p:spPr/>
        <p:txBody>
          <a:bodyPr/>
          <a:lstStyle/>
          <a:p>
            <a:r>
              <a:rPr lang="en-US" dirty="0"/>
              <a:t>Budget continued</a:t>
            </a:r>
          </a:p>
        </p:txBody>
      </p:sp>
      <p:sp>
        <p:nvSpPr>
          <p:cNvPr id="3" name="Content Placeholder 2">
            <a:extLst>
              <a:ext uri="{FF2B5EF4-FFF2-40B4-BE49-F238E27FC236}">
                <a16:creationId xmlns:a16="http://schemas.microsoft.com/office/drawing/2014/main" id="{2EAD7A7B-5825-4C37-9A98-FAF7EF366952}"/>
              </a:ext>
            </a:extLst>
          </p:cNvPr>
          <p:cNvSpPr>
            <a:spLocks noGrp="1"/>
          </p:cNvSpPr>
          <p:nvPr>
            <p:ph idx="1"/>
          </p:nvPr>
        </p:nvSpPr>
        <p:spPr/>
        <p:txBody>
          <a:bodyPr vert="horz" lIns="91440" tIns="45720" rIns="91440" bIns="45720" rtlCol="0" anchor="t">
            <a:normAutofit/>
          </a:bodyPr>
          <a:lstStyle/>
          <a:p>
            <a:pPr lvl="0">
              <a:buClr>
                <a:srgbClr val="A53010"/>
              </a:buClr>
            </a:pPr>
            <a:r>
              <a:rPr lang="en-US" sz="2000" dirty="0">
                <a:solidFill>
                  <a:prstClr val="black">
                    <a:lumMod val="75000"/>
                    <a:lumOff val="25000"/>
                  </a:prstClr>
                </a:solidFill>
              </a:rPr>
              <a:t>Cash Match</a:t>
            </a:r>
          </a:p>
          <a:p>
            <a:pPr lvl="1"/>
            <a:r>
              <a:rPr lang="en-US" sz="2000" dirty="0">
                <a:solidFill>
                  <a:prstClr val="black">
                    <a:lumMod val="75000"/>
                    <a:lumOff val="25000"/>
                  </a:prstClr>
                </a:solidFill>
              </a:rPr>
              <a:t>Cash Match includes any local funding that will be used specifically for the grant project</a:t>
            </a:r>
          </a:p>
          <a:p>
            <a:pPr lvl="1"/>
            <a:r>
              <a:rPr lang="en-US" sz="2000" dirty="0"/>
              <a:t>It includes funds committed by the library or partner organization or sponsoring organization but</a:t>
            </a:r>
          </a:p>
          <a:p>
            <a:pPr lvl="2"/>
            <a:r>
              <a:rPr lang="en-US" sz="1800" dirty="0"/>
              <a:t>must be specific to the grant project</a:t>
            </a:r>
          </a:p>
          <a:p>
            <a:pPr lvl="2"/>
            <a:r>
              <a:rPr lang="en-US" sz="1800" dirty="0"/>
              <a:t>does not include overhead or "in-kind"</a:t>
            </a:r>
          </a:p>
          <a:p>
            <a:r>
              <a:rPr lang="en-US" sz="2000" dirty="0"/>
              <a:t>Cash match funds should be necessary and reasonable for accomplishment of project</a:t>
            </a:r>
          </a:p>
          <a:p>
            <a:endParaRPr lang="en-US" dirty="0"/>
          </a:p>
        </p:txBody>
      </p:sp>
    </p:spTree>
    <p:extLst>
      <p:ext uri="{BB962C8B-B14F-4D97-AF65-F5344CB8AC3E}">
        <p14:creationId xmlns:p14="http://schemas.microsoft.com/office/powerpoint/2010/main" val="6452968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7B5A23F-7276-435D-91DA-09104D7777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35481" cy="6858000"/>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F3ECD7F-BF61-4CB1-AA15-464BB771E7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966F1B29-3A08-4DB7-9F92-4C09B3BCFF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 y="0"/>
            <a:ext cx="8229600" cy="6858000"/>
          </a:xfrm>
          <a:prstGeom prst="rect">
            <a:avLst/>
          </a:prstGeom>
          <a:solidFill>
            <a:schemeClr val="bg2">
              <a:lumMod val="10000"/>
              <a:alpha val="9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44A5AAD1-9616-4E1C-B3AC-E5497A6A3C2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1" y="659027"/>
            <a:ext cx="9042690" cy="1035152"/>
          </a:xfrm>
          <a:custGeom>
            <a:avLst/>
            <a:gdLst>
              <a:gd name="T0" fmla="*/ 1900 w 1902"/>
              <a:gd name="T1" fmla="*/ 77 h 163"/>
              <a:gd name="T2" fmla="*/ 1826 w 1902"/>
              <a:gd name="T3" fmla="*/ 3 h 163"/>
              <a:gd name="T4" fmla="*/ 1825 w 1902"/>
              <a:gd name="T5" fmla="*/ 2 h 163"/>
              <a:gd name="T6" fmla="*/ 1819 w 1902"/>
              <a:gd name="T7" fmla="*/ 0 h 163"/>
              <a:gd name="T8" fmla="*/ 1363 w 1902"/>
              <a:gd name="T9" fmla="*/ 0 h 163"/>
              <a:gd name="T10" fmla="*/ 1348 w 1902"/>
              <a:gd name="T11" fmla="*/ 0 h 163"/>
              <a:gd name="T12" fmla="*/ 1225 w 1902"/>
              <a:gd name="T13" fmla="*/ 0 h 163"/>
              <a:gd name="T14" fmla="*/ 1033 w 1902"/>
              <a:gd name="T15" fmla="*/ 0 h 163"/>
              <a:gd name="T16" fmla="*/ 892 w 1902"/>
              <a:gd name="T17" fmla="*/ 0 h 163"/>
              <a:gd name="T18" fmla="*/ 786 w 1902"/>
              <a:gd name="T19" fmla="*/ 0 h 163"/>
              <a:gd name="T20" fmla="*/ 577 w 1902"/>
              <a:gd name="T21" fmla="*/ 0 h 163"/>
              <a:gd name="T22" fmla="*/ 562 w 1902"/>
              <a:gd name="T23" fmla="*/ 0 h 163"/>
              <a:gd name="T24" fmla="*/ 439 w 1902"/>
              <a:gd name="T25" fmla="*/ 0 h 163"/>
              <a:gd name="T26" fmla="*/ 106 w 1902"/>
              <a:gd name="T27" fmla="*/ 0 h 163"/>
              <a:gd name="T28" fmla="*/ 0 w 1902"/>
              <a:gd name="T29" fmla="*/ 0 h 163"/>
              <a:gd name="T30" fmla="*/ 0 w 1902"/>
              <a:gd name="T31" fmla="*/ 163 h 163"/>
              <a:gd name="T32" fmla="*/ 106 w 1902"/>
              <a:gd name="T33" fmla="*/ 163 h 163"/>
              <a:gd name="T34" fmla="*/ 439 w 1902"/>
              <a:gd name="T35" fmla="*/ 163 h 163"/>
              <a:gd name="T36" fmla="*/ 562 w 1902"/>
              <a:gd name="T37" fmla="*/ 163 h 163"/>
              <a:gd name="T38" fmla="*/ 577 w 1902"/>
              <a:gd name="T39" fmla="*/ 163 h 163"/>
              <a:gd name="T40" fmla="*/ 786 w 1902"/>
              <a:gd name="T41" fmla="*/ 163 h 163"/>
              <a:gd name="T42" fmla="*/ 892 w 1902"/>
              <a:gd name="T43" fmla="*/ 163 h 163"/>
              <a:gd name="T44" fmla="*/ 1033 w 1902"/>
              <a:gd name="T45" fmla="*/ 163 h 163"/>
              <a:gd name="T46" fmla="*/ 1225 w 1902"/>
              <a:gd name="T47" fmla="*/ 163 h 163"/>
              <a:gd name="T48" fmla="*/ 1348 w 1902"/>
              <a:gd name="T49" fmla="*/ 163 h 163"/>
              <a:gd name="T50" fmla="*/ 1363 w 1902"/>
              <a:gd name="T51" fmla="*/ 163 h 163"/>
              <a:gd name="T52" fmla="*/ 1819 w 1902"/>
              <a:gd name="T53" fmla="*/ 163 h 163"/>
              <a:gd name="T54" fmla="*/ 1825 w 1902"/>
              <a:gd name="T55" fmla="*/ 161 h 163"/>
              <a:gd name="T56" fmla="*/ 1826 w 1902"/>
              <a:gd name="T57" fmla="*/ 160 h 163"/>
              <a:gd name="T58" fmla="*/ 1900 w 1902"/>
              <a:gd name="T59" fmla="*/ 86 h 163"/>
              <a:gd name="T60" fmla="*/ 1900 w 1902"/>
              <a:gd name="T61" fmla="*/ 77 h 1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902" h="163">
                <a:moveTo>
                  <a:pt x="1900" y="77"/>
                </a:moveTo>
                <a:cubicBezTo>
                  <a:pt x="1826" y="3"/>
                  <a:pt x="1826" y="3"/>
                  <a:pt x="1826" y="3"/>
                </a:cubicBezTo>
                <a:cubicBezTo>
                  <a:pt x="1825" y="2"/>
                  <a:pt x="1825" y="2"/>
                  <a:pt x="1825" y="2"/>
                </a:cubicBezTo>
                <a:cubicBezTo>
                  <a:pt x="1823" y="1"/>
                  <a:pt x="1821" y="0"/>
                  <a:pt x="1819" y="0"/>
                </a:cubicBezTo>
                <a:cubicBezTo>
                  <a:pt x="1363" y="0"/>
                  <a:pt x="1363" y="0"/>
                  <a:pt x="1363" y="0"/>
                </a:cubicBezTo>
                <a:cubicBezTo>
                  <a:pt x="1348" y="0"/>
                  <a:pt x="1348" y="0"/>
                  <a:pt x="1348" y="0"/>
                </a:cubicBezTo>
                <a:cubicBezTo>
                  <a:pt x="1225" y="0"/>
                  <a:pt x="1225" y="0"/>
                  <a:pt x="1225" y="0"/>
                </a:cubicBezTo>
                <a:cubicBezTo>
                  <a:pt x="1033" y="0"/>
                  <a:pt x="1033" y="0"/>
                  <a:pt x="1033" y="0"/>
                </a:cubicBezTo>
                <a:cubicBezTo>
                  <a:pt x="892" y="0"/>
                  <a:pt x="892" y="0"/>
                  <a:pt x="892" y="0"/>
                </a:cubicBezTo>
                <a:cubicBezTo>
                  <a:pt x="786" y="0"/>
                  <a:pt x="786" y="0"/>
                  <a:pt x="786" y="0"/>
                </a:cubicBezTo>
                <a:cubicBezTo>
                  <a:pt x="577" y="0"/>
                  <a:pt x="577" y="0"/>
                  <a:pt x="577" y="0"/>
                </a:cubicBezTo>
                <a:cubicBezTo>
                  <a:pt x="562" y="0"/>
                  <a:pt x="562" y="0"/>
                  <a:pt x="562" y="0"/>
                </a:cubicBezTo>
                <a:cubicBezTo>
                  <a:pt x="439" y="0"/>
                  <a:pt x="439" y="0"/>
                  <a:pt x="439" y="0"/>
                </a:cubicBezTo>
                <a:cubicBezTo>
                  <a:pt x="106" y="0"/>
                  <a:pt x="106" y="0"/>
                  <a:pt x="106" y="0"/>
                </a:cubicBezTo>
                <a:cubicBezTo>
                  <a:pt x="0" y="0"/>
                  <a:pt x="0" y="0"/>
                  <a:pt x="0" y="0"/>
                </a:cubicBezTo>
                <a:cubicBezTo>
                  <a:pt x="0" y="163"/>
                  <a:pt x="0" y="163"/>
                  <a:pt x="0" y="163"/>
                </a:cubicBezTo>
                <a:cubicBezTo>
                  <a:pt x="106" y="163"/>
                  <a:pt x="106" y="163"/>
                  <a:pt x="106" y="163"/>
                </a:cubicBezTo>
                <a:cubicBezTo>
                  <a:pt x="439" y="163"/>
                  <a:pt x="439" y="163"/>
                  <a:pt x="439" y="163"/>
                </a:cubicBezTo>
                <a:cubicBezTo>
                  <a:pt x="562" y="163"/>
                  <a:pt x="562" y="163"/>
                  <a:pt x="562" y="163"/>
                </a:cubicBezTo>
                <a:cubicBezTo>
                  <a:pt x="577" y="163"/>
                  <a:pt x="577" y="163"/>
                  <a:pt x="577" y="163"/>
                </a:cubicBezTo>
                <a:cubicBezTo>
                  <a:pt x="786" y="163"/>
                  <a:pt x="786" y="163"/>
                  <a:pt x="786" y="163"/>
                </a:cubicBezTo>
                <a:cubicBezTo>
                  <a:pt x="892" y="163"/>
                  <a:pt x="892" y="163"/>
                  <a:pt x="892" y="163"/>
                </a:cubicBezTo>
                <a:cubicBezTo>
                  <a:pt x="1033" y="163"/>
                  <a:pt x="1033" y="163"/>
                  <a:pt x="1033" y="163"/>
                </a:cubicBezTo>
                <a:cubicBezTo>
                  <a:pt x="1225" y="163"/>
                  <a:pt x="1225" y="163"/>
                  <a:pt x="1225" y="163"/>
                </a:cubicBezTo>
                <a:cubicBezTo>
                  <a:pt x="1348" y="163"/>
                  <a:pt x="1348" y="163"/>
                  <a:pt x="1348" y="163"/>
                </a:cubicBezTo>
                <a:cubicBezTo>
                  <a:pt x="1363" y="163"/>
                  <a:pt x="1363" y="163"/>
                  <a:pt x="1363" y="163"/>
                </a:cubicBezTo>
                <a:cubicBezTo>
                  <a:pt x="1819" y="163"/>
                  <a:pt x="1819" y="163"/>
                  <a:pt x="1819" y="163"/>
                </a:cubicBezTo>
                <a:cubicBezTo>
                  <a:pt x="1821" y="163"/>
                  <a:pt x="1823" y="162"/>
                  <a:pt x="1825" y="161"/>
                </a:cubicBezTo>
                <a:cubicBezTo>
                  <a:pt x="1825" y="160"/>
                  <a:pt x="1825" y="160"/>
                  <a:pt x="1826" y="160"/>
                </a:cubicBezTo>
                <a:cubicBezTo>
                  <a:pt x="1900" y="86"/>
                  <a:pt x="1900" y="86"/>
                  <a:pt x="1900" y="86"/>
                </a:cubicBezTo>
                <a:cubicBezTo>
                  <a:pt x="1902" y="83"/>
                  <a:pt x="1902" y="79"/>
                  <a:pt x="1900" y="77"/>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dirty="0"/>
          </a:p>
        </p:txBody>
      </p:sp>
      <p:sp>
        <p:nvSpPr>
          <p:cNvPr id="2" name="Title 1">
            <a:extLst>
              <a:ext uri="{FF2B5EF4-FFF2-40B4-BE49-F238E27FC236}">
                <a16:creationId xmlns:a16="http://schemas.microsoft.com/office/drawing/2014/main" id="{B28B8EBE-92C6-45C3-A057-A8002E53917B}"/>
              </a:ext>
            </a:extLst>
          </p:cNvPr>
          <p:cNvSpPr>
            <a:spLocks noGrp="1"/>
          </p:cNvSpPr>
          <p:nvPr>
            <p:ph type="title"/>
          </p:nvPr>
        </p:nvSpPr>
        <p:spPr>
          <a:xfrm>
            <a:off x="541867" y="787400"/>
            <a:ext cx="7145866" cy="778933"/>
          </a:xfrm>
        </p:spPr>
        <p:txBody>
          <a:bodyPr anchor="ctr">
            <a:normAutofit/>
          </a:bodyPr>
          <a:lstStyle/>
          <a:p>
            <a:pPr>
              <a:lnSpc>
                <a:spcPct val="90000"/>
              </a:lnSpc>
            </a:pPr>
            <a:r>
              <a:rPr lang="en-US" sz="2500" dirty="0">
                <a:solidFill>
                  <a:srgbClr val="FEFFFF"/>
                </a:solidFill>
              </a:rPr>
              <a:t>What does receiving an LSTA funded grant from OLIS mean to applicants?</a:t>
            </a:r>
          </a:p>
        </p:txBody>
      </p:sp>
      <p:sp>
        <p:nvSpPr>
          <p:cNvPr id="3" name="Content Placeholder 2">
            <a:extLst>
              <a:ext uri="{FF2B5EF4-FFF2-40B4-BE49-F238E27FC236}">
                <a16:creationId xmlns:a16="http://schemas.microsoft.com/office/drawing/2014/main" id="{674612ED-0984-49CC-938A-2E34DA8DA6A8}"/>
              </a:ext>
            </a:extLst>
          </p:cNvPr>
          <p:cNvSpPr>
            <a:spLocks noGrp="1"/>
          </p:cNvSpPr>
          <p:nvPr>
            <p:ph idx="1"/>
          </p:nvPr>
        </p:nvSpPr>
        <p:spPr>
          <a:xfrm>
            <a:off x="541866" y="2032000"/>
            <a:ext cx="7145867" cy="3879222"/>
          </a:xfrm>
          <a:scene3d>
            <a:camera prst="orthographicFront"/>
            <a:lightRig rig="threePt" dir="t"/>
          </a:scene3d>
        </p:spPr>
        <p:txBody>
          <a:bodyPr>
            <a:normAutofit/>
          </a:bodyPr>
          <a:lstStyle/>
          <a:p>
            <a:r>
              <a:rPr lang="en-US" sz="2400" dirty="0">
                <a:solidFill>
                  <a:srgbClr val="FEFFFF"/>
                </a:solidFill>
              </a:rPr>
              <a:t>It means you have bragging rights!!</a:t>
            </a:r>
          </a:p>
          <a:p>
            <a:pPr lvl="1"/>
            <a:r>
              <a:rPr lang="en-US" sz="2400" dirty="0">
                <a:solidFill>
                  <a:srgbClr val="FEFFFF"/>
                </a:solidFill>
              </a:rPr>
              <a:t>Announce it in the local paper or online newspaper </a:t>
            </a:r>
          </a:p>
          <a:p>
            <a:pPr lvl="1"/>
            <a:r>
              <a:rPr lang="en-US" sz="2400" dirty="0">
                <a:solidFill>
                  <a:srgbClr val="FEFFFF"/>
                </a:solidFill>
              </a:rPr>
              <a:t>Tell your legislator, Town Council or Mayor</a:t>
            </a:r>
          </a:p>
          <a:p>
            <a:pPr lvl="1"/>
            <a:r>
              <a:rPr lang="en-US" sz="2400" dirty="0">
                <a:solidFill>
                  <a:srgbClr val="FEFFFF"/>
                </a:solidFill>
              </a:rPr>
              <a:t>Use social media to promote the award and the project</a:t>
            </a:r>
          </a:p>
          <a:p>
            <a:pPr lvl="1"/>
            <a:r>
              <a:rPr lang="en-US" sz="2400" b="1" dirty="0">
                <a:solidFill>
                  <a:srgbClr val="FEFFFF"/>
                </a:solidFill>
              </a:rPr>
              <a:t>Use the </a:t>
            </a:r>
            <a:r>
              <a:rPr lang="en-US" sz="2400" b="1" dirty="0">
                <a:solidFill>
                  <a:srgbClr val="FEFFFF"/>
                </a:solidFill>
                <a:hlinkClick r:id="rId3"/>
              </a:rPr>
              <a:t>LORI Grantee Communications Kit</a:t>
            </a:r>
            <a:r>
              <a:rPr lang="en-US" sz="2400" b="1" dirty="0">
                <a:solidFill>
                  <a:srgbClr val="FEFFFF"/>
                </a:solidFill>
              </a:rPr>
              <a:t> for tips and requirements</a:t>
            </a:r>
          </a:p>
          <a:p>
            <a:pPr lvl="1"/>
            <a:endParaRPr lang="en-US" dirty="0">
              <a:solidFill>
                <a:srgbClr val="FEFFFF"/>
              </a:solidFill>
            </a:endParaRPr>
          </a:p>
        </p:txBody>
      </p:sp>
      <p:pic>
        <p:nvPicPr>
          <p:cNvPr id="5" name="Picture 4" descr="A close up of a sign&#10;&#10;Description automatically generated">
            <a:extLst>
              <a:ext uri="{FF2B5EF4-FFF2-40B4-BE49-F238E27FC236}">
                <a16:creationId xmlns:a16="http://schemas.microsoft.com/office/drawing/2014/main" id="{A6F5E914-4AC5-4819-890E-5F71F5E0611D}"/>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8771465" y="1566333"/>
            <a:ext cx="3001931" cy="1215782"/>
          </a:xfrm>
          <a:prstGeom prst="rect">
            <a:avLst/>
          </a:prstGeom>
        </p:spPr>
      </p:pic>
      <p:pic>
        <p:nvPicPr>
          <p:cNvPr id="8" name="Picture 7" descr="A picture containing clipart&#10;&#10;Description automatically generated">
            <a:extLst>
              <a:ext uri="{FF2B5EF4-FFF2-40B4-BE49-F238E27FC236}">
                <a16:creationId xmlns:a16="http://schemas.microsoft.com/office/drawing/2014/main" id="{D698F924-9EF6-4A55-B788-15A47A879977}"/>
              </a:ext>
            </a:extLst>
          </p:cNvPr>
          <p:cNvPicPr>
            <a:picLocks noChangeAspect="1"/>
          </p:cNvPicPr>
          <p:nvPr/>
        </p:nvPicPr>
        <p:blipFill>
          <a:blip r:embed="rId6">
            <a:extLst>
              <a:ext uri="{837473B0-CC2E-450A-ABE3-18F120FF3D39}">
                <a1611:picAttrSrcUrl xmlns:a1611="http://schemas.microsoft.com/office/drawing/2016/11/main" r:id="rId7"/>
              </a:ext>
            </a:extLst>
          </a:blip>
          <a:stretch>
            <a:fillRect/>
          </a:stretch>
        </p:blipFill>
        <p:spPr>
          <a:xfrm>
            <a:off x="8527118" y="2720275"/>
            <a:ext cx="1393825" cy="2329406"/>
          </a:xfrm>
          <a:prstGeom prst="rect">
            <a:avLst/>
          </a:prstGeom>
        </p:spPr>
      </p:pic>
      <p:pic>
        <p:nvPicPr>
          <p:cNvPr id="12" name="Picture 11">
            <a:extLst>
              <a:ext uri="{FF2B5EF4-FFF2-40B4-BE49-F238E27FC236}">
                <a16:creationId xmlns:a16="http://schemas.microsoft.com/office/drawing/2014/main" id="{751E568A-C420-419E-B8D2-62E1CDA10781}"/>
              </a:ext>
            </a:extLst>
          </p:cNvPr>
          <p:cNvPicPr>
            <a:picLocks noChangeAspect="1"/>
          </p:cNvPicPr>
          <p:nvPr/>
        </p:nvPicPr>
        <p:blipFill>
          <a:blip r:embed="rId8">
            <a:extLst>
              <a:ext uri="{837473B0-CC2E-450A-ABE3-18F120FF3D39}">
                <a1611:picAttrSrcUrl xmlns:a1611="http://schemas.microsoft.com/office/drawing/2016/11/main" r:id="rId9"/>
              </a:ext>
            </a:extLst>
          </a:blip>
          <a:stretch>
            <a:fillRect/>
          </a:stretch>
        </p:blipFill>
        <p:spPr>
          <a:xfrm>
            <a:off x="10127746" y="4257675"/>
            <a:ext cx="1759076" cy="1759076"/>
          </a:xfrm>
          <a:prstGeom prst="rect">
            <a:avLst/>
          </a:prstGeom>
        </p:spPr>
      </p:pic>
    </p:spTree>
    <p:extLst>
      <p:ext uri="{BB962C8B-B14F-4D97-AF65-F5344CB8AC3E}">
        <p14:creationId xmlns:p14="http://schemas.microsoft.com/office/powerpoint/2010/main" val="374756199"/>
      </p:ext>
    </p:extLst>
  </p:cSld>
  <p:clrMapOvr>
    <a:overrideClrMapping bg1="dk1" tx1="lt1" bg2="dk2" tx2="lt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D00E0-0172-4DEB-B32F-F50C8EFAE460}"/>
              </a:ext>
            </a:extLst>
          </p:cNvPr>
          <p:cNvSpPr>
            <a:spLocks noGrp="1"/>
          </p:cNvSpPr>
          <p:nvPr>
            <p:ph type="title"/>
          </p:nvPr>
        </p:nvSpPr>
        <p:spPr/>
        <p:txBody>
          <a:bodyPr/>
          <a:lstStyle/>
          <a:p>
            <a:r>
              <a:rPr lang="en-US" dirty="0"/>
              <a:t>What happens after the library gets a grant? The library will get:</a:t>
            </a:r>
          </a:p>
        </p:txBody>
      </p:sp>
      <p:sp>
        <p:nvSpPr>
          <p:cNvPr id="3" name="Content Placeholder 2">
            <a:extLst>
              <a:ext uri="{FF2B5EF4-FFF2-40B4-BE49-F238E27FC236}">
                <a16:creationId xmlns:a16="http://schemas.microsoft.com/office/drawing/2014/main" id="{3D81972E-7FCB-40D9-A9E6-23C4BBDF1060}"/>
              </a:ext>
            </a:extLst>
          </p:cNvPr>
          <p:cNvSpPr>
            <a:spLocks noGrp="1"/>
          </p:cNvSpPr>
          <p:nvPr>
            <p:ph idx="1"/>
          </p:nvPr>
        </p:nvSpPr>
        <p:spPr>
          <a:xfrm>
            <a:off x="2063692" y="1905000"/>
            <a:ext cx="9440920" cy="4006222"/>
          </a:xfrm>
        </p:spPr>
        <p:txBody>
          <a:bodyPr vert="horz" lIns="91440" tIns="45720" rIns="91440" bIns="45720" rtlCol="0" anchor="t">
            <a:normAutofit/>
          </a:bodyPr>
          <a:lstStyle/>
          <a:p>
            <a:pPr lvl="0">
              <a:buClr>
                <a:srgbClr val="A53010"/>
              </a:buClr>
              <a:buFont typeface="+mj-lt"/>
              <a:buAutoNum type="arabicPeriod"/>
            </a:pPr>
            <a:r>
              <a:rPr lang="en-US" sz="2000" dirty="0">
                <a:solidFill>
                  <a:prstClr val="black">
                    <a:lumMod val="75000"/>
                    <a:lumOff val="25000"/>
                  </a:prstClr>
                </a:solidFill>
              </a:rPr>
              <a:t>An Award Letter and LORI Grant Agreement for the director’s signature</a:t>
            </a:r>
          </a:p>
          <a:p>
            <a:pPr lvl="0">
              <a:buClr>
                <a:srgbClr val="A53010"/>
              </a:buClr>
              <a:buFont typeface="+mj-lt"/>
              <a:buAutoNum type="arabicPeriod"/>
            </a:pPr>
            <a:r>
              <a:rPr lang="en-US" sz="2000" dirty="0">
                <a:solidFill>
                  <a:prstClr val="black">
                    <a:lumMod val="75000"/>
                    <a:lumOff val="25000"/>
                  </a:prstClr>
                </a:solidFill>
              </a:rPr>
              <a:t>A “Federal Requirements, Assurances and Certifications” document for the director’s signature</a:t>
            </a:r>
          </a:p>
          <a:p>
            <a:pPr lvl="1">
              <a:buClr>
                <a:srgbClr val="A53010"/>
              </a:buClr>
            </a:pPr>
            <a:r>
              <a:rPr lang="en-US" sz="2000" dirty="0">
                <a:solidFill>
                  <a:prstClr val="black">
                    <a:lumMod val="75000"/>
                    <a:lumOff val="25000"/>
                  </a:prstClr>
                </a:solidFill>
              </a:rPr>
              <a:t>This is a boilerplate document required for any awards made with federal funds</a:t>
            </a:r>
          </a:p>
          <a:p>
            <a:pPr>
              <a:buClr>
                <a:srgbClr val="A53010"/>
              </a:buClr>
              <a:buFont typeface="+mj-lt"/>
              <a:buAutoNum type="arabicPeriod"/>
            </a:pPr>
            <a:r>
              <a:rPr lang="en-US" sz="2000" dirty="0">
                <a:solidFill>
                  <a:prstClr val="black">
                    <a:lumMod val="75000"/>
                    <a:lumOff val="25000"/>
                  </a:prstClr>
                </a:solidFill>
              </a:rPr>
              <a:t>Request for Payment forms</a:t>
            </a:r>
          </a:p>
          <a:p>
            <a:pPr>
              <a:buClr>
                <a:srgbClr val="A53010"/>
              </a:buClr>
              <a:buFont typeface="+mj-lt"/>
              <a:buAutoNum type="arabicPeriod"/>
            </a:pPr>
            <a:r>
              <a:rPr lang="en-US" sz="2000" dirty="0">
                <a:solidFill>
                  <a:prstClr val="black">
                    <a:lumMod val="75000"/>
                    <a:lumOff val="25000"/>
                  </a:prstClr>
                </a:solidFill>
              </a:rPr>
              <a:t>An Evaluation Tracker and Guidelines to help you evaluate your project throughout the project timeframe</a:t>
            </a:r>
          </a:p>
          <a:p>
            <a:pPr marL="0" indent="0">
              <a:buNone/>
            </a:pPr>
            <a:endParaRPr lang="en-US" dirty="0"/>
          </a:p>
        </p:txBody>
      </p:sp>
    </p:spTree>
    <p:extLst>
      <p:ext uri="{BB962C8B-B14F-4D97-AF65-F5344CB8AC3E}">
        <p14:creationId xmlns:p14="http://schemas.microsoft.com/office/powerpoint/2010/main" val="822495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D00E0-0172-4DEB-B32F-F50C8EFAE460}"/>
              </a:ext>
            </a:extLst>
          </p:cNvPr>
          <p:cNvSpPr>
            <a:spLocks noGrp="1"/>
          </p:cNvSpPr>
          <p:nvPr>
            <p:ph type="title"/>
          </p:nvPr>
        </p:nvSpPr>
        <p:spPr/>
        <p:txBody>
          <a:bodyPr/>
          <a:lstStyle/>
          <a:p>
            <a:r>
              <a:rPr lang="en-US" dirty="0"/>
              <a:t>What happens after the library gets a grant? </a:t>
            </a:r>
            <a:r>
              <a:rPr lang="en-US" sz="2400" dirty="0"/>
              <a:t>Cont.</a:t>
            </a:r>
          </a:p>
        </p:txBody>
      </p:sp>
      <p:sp>
        <p:nvSpPr>
          <p:cNvPr id="3" name="Content Placeholder 2">
            <a:extLst>
              <a:ext uri="{FF2B5EF4-FFF2-40B4-BE49-F238E27FC236}">
                <a16:creationId xmlns:a16="http://schemas.microsoft.com/office/drawing/2014/main" id="{3D81972E-7FCB-40D9-A9E6-23C4BBDF1060}"/>
              </a:ext>
            </a:extLst>
          </p:cNvPr>
          <p:cNvSpPr>
            <a:spLocks noGrp="1"/>
          </p:cNvSpPr>
          <p:nvPr>
            <p:ph idx="1"/>
          </p:nvPr>
        </p:nvSpPr>
        <p:spPr/>
        <p:txBody>
          <a:bodyPr vert="horz" lIns="91440" tIns="45720" rIns="91440" bIns="45720" rtlCol="0" anchor="t">
            <a:normAutofit/>
          </a:bodyPr>
          <a:lstStyle/>
          <a:p>
            <a:r>
              <a:rPr lang="en-US" dirty="0"/>
              <a:t>Keep OLIS informed (right away) if you encounter problems or have concerns, for example</a:t>
            </a:r>
          </a:p>
          <a:p>
            <a:pPr lvl="1"/>
            <a:r>
              <a:rPr lang="en-US" dirty="0"/>
              <a:t>We did not get a grant payment and it’s been more than 30 days since we submitted a request to OLIS</a:t>
            </a:r>
          </a:p>
          <a:p>
            <a:pPr lvl="1"/>
            <a:r>
              <a:rPr lang="en-US" dirty="0"/>
              <a:t>The supplies are no longer available/changed price</a:t>
            </a:r>
          </a:p>
          <a:p>
            <a:pPr lvl="1"/>
            <a:r>
              <a:rPr lang="en-US" dirty="0"/>
              <a:t>No one is attending the programs</a:t>
            </a:r>
          </a:p>
          <a:p>
            <a:r>
              <a:rPr lang="en-US" dirty="0"/>
              <a:t>Grants funds must be spent in full – if you are having trouble with spending funds – contact OLIS right away!</a:t>
            </a:r>
          </a:p>
          <a:p>
            <a:endParaRPr lang="en-US" dirty="0"/>
          </a:p>
        </p:txBody>
      </p:sp>
    </p:spTree>
    <p:extLst>
      <p:ext uri="{BB962C8B-B14F-4D97-AF65-F5344CB8AC3E}">
        <p14:creationId xmlns:p14="http://schemas.microsoft.com/office/powerpoint/2010/main" val="38653917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327E4-5E27-42F4-B4D8-1A2835F9E037}"/>
              </a:ext>
            </a:extLst>
          </p:cNvPr>
          <p:cNvSpPr>
            <a:spLocks noGrp="1"/>
          </p:cNvSpPr>
          <p:nvPr>
            <p:ph type="title"/>
          </p:nvPr>
        </p:nvSpPr>
        <p:spPr/>
        <p:txBody>
          <a:bodyPr/>
          <a:lstStyle/>
          <a:p>
            <a:r>
              <a:rPr lang="en-US" dirty="0"/>
              <a:t>You need to make some changes to the project plan . . .</a:t>
            </a:r>
          </a:p>
        </p:txBody>
      </p:sp>
      <p:graphicFrame>
        <p:nvGraphicFramePr>
          <p:cNvPr id="4" name="Content Placeholder 3">
            <a:extLst>
              <a:ext uri="{FF2B5EF4-FFF2-40B4-BE49-F238E27FC236}">
                <a16:creationId xmlns:a16="http://schemas.microsoft.com/office/drawing/2014/main" id="{30587909-2443-48EF-9A42-230F6A43919A}"/>
              </a:ext>
            </a:extLst>
          </p:cNvPr>
          <p:cNvGraphicFramePr>
            <a:graphicFrameLocks noGrp="1"/>
          </p:cNvGraphicFramePr>
          <p:nvPr>
            <p:ph idx="1"/>
            <p:extLst>
              <p:ext uri="{D42A27DB-BD31-4B8C-83A1-F6EECF244321}">
                <p14:modId xmlns:p14="http://schemas.microsoft.com/office/powerpoint/2010/main" val="466752102"/>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8487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D0C761-D576-4B88-B349-916BBBE517E9}"/>
              </a:ext>
            </a:extLst>
          </p:cNvPr>
          <p:cNvSpPr>
            <a:spLocks noGrp="1"/>
          </p:cNvSpPr>
          <p:nvPr>
            <p:ph type="title"/>
          </p:nvPr>
        </p:nvSpPr>
        <p:spPr/>
        <p:txBody>
          <a:bodyPr/>
          <a:lstStyle/>
          <a:p>
            <a:r>
              <a:rPr lang="en-US" dirty="0"/>
              <a:t>Dates to Remember</a:t>
            </a:r>
          </a:p>
        </p:txBody>
      </p:sp>
      <p:graphicFrame>
        <p:nvGraphicFramePr>
          <p:cNvPr id="4" name="Content Placeholder 3">
            <a:extLst>
              <a:ext uri="{FF2B5EF4-FFF2-40B4-BE49-F238E27FC236}">
                <a16:creationId xmlns:a16="http://schemas.microsoft.com/office/drawing/2014/main" id="{510B4AF2-D31A-49B6-B514-2AA31BE8D6BD}"/>
              </a:ext>
            </a:extLst>
          </p:cNvPr>
          <p:cNvGraphicFramePr>
            <a:graphicFrameLocks noGrp="1"/>
          </p:cNvGraphicFramePr>
          <p:nvPr>
            <p:ph idx="1"/>
            <p:extLst>
              <p:ext uri="{D42A27DB-BD31-4B8C-83A1-F6EECF244321}">
                <p14:modId xmlns:p14="http://schemas.microsoft.com/office/powerpoint/2010/main" val="85952179"/>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10420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3F4C104D-5F30-4811-9376-566B26E471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F0B8AB0-737F-4651-967E-CABC93D5012E}"/>
              </a:ext>
            </a:extLst>
          </p:cNvPr>
          <p:cNvSpPr>
            <a:spLocks noGrp="1"/>
          </p:cNvSpPr>
          <p:nvPr>
            <p:ph type="title"/>
          </p:nvPr>
        </p:nvSpPr>
        <p:spPr>
          <a:xfrm>
            <a:off x="649224" y="645106"/>
            <a:ext cx="3650279" cy="1259894"/>
          </a:xfrm>
        </p:spPr>
        <p:txBody>
          <a:bodyPr>
            <a:normAutofit/>
          </a:bodyPr>
          <a:lstStyle/>
          <a:p>
            <a:r>
              <a:rPr lang="en-US" b="1" dirty="0">
                <a:solidFill>
                  <a:srgbClr val="FF0000"/>
                </a:solidFill>
              </a:rPr>
              <a:t>Who ya gonna call?</a:t>
            </a:r>
          </a:p>
        </p:txBody>
      </p:sp>
      <p:sp>
        <p:nvSpPr>
          <p:cNvPr id="15" name="Rectangle 14">
            <a:extLst>
              <a:ext uri="{FF2B5EF4-FFF2-40B4-BE49-F238E27FC236}">
                <a16:creationId xmlns:a16="http://schemas.microsoft.com/office/drawing/2014/main" id="{0815E34B-5D02-4E01-A936-E8E1C0AB6F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pic>
        <p:nvPicPr>
          <p:cNvPr id="8" name="Content Placeholder 7" descr="A picture containing clipart&#10;&#10;Description automatically generated">
            <a:extLst>
              <a:ext uri="{FF2B5EF4-FFF2-40B4-BE49-F238E27FC236}">
                <a16:creationId xmlns:a16="http://schemas.microsoft.com/office/drawing/2014/main" id="{E229A8F3-14FE-406D-9CB0-2B611DF18ABA}"/>
              </a:ext>
            </a:extLst>
          </p:cNvPr>
          <p:cNvPicPr>
            <a:picLocks noGrp="1" noChangeAspect="1"/>
          </p:cNvPicPr>
          <p:nvPr>
            <p:ph idx="1"/>
          </p:nvPr>
        </p:nvPicPr>
        <p:blipFill>
          <a:blip r:embed="rId3"/>
          <a:stretch>
            <a:fillRect/>
          </a:stretch>
        </p:blipFill>
        <p:spPr>
          <a:xfrm>
            <a:off x="1038035" y="2015411"/>
            <a:ext cx="2809230" cy="3277435"/>
          </a:xfrm>
        </p:spPr>
      </p:pic>
      <p:pic>
        <p:nvPicPr>
          <p:cNvPr id="5" name="Content Placeholder 4">
            <a:extLst>
              <a:ext uri="{FF2B5EF4-FFF2-40B4-BE49-F238E27FC236}">
                <a16:creationId xmlns:a16="http://schemas.microsoft.com/office/drawing/2014/main" id="{95846388-C121-461F-A0BB-235D9FD909AE}"/>
              </a:ext>
            </a:extLst>
          </p:cNvPr>
          <p:cNvPicPr>
            <a:picLocks noChangeAspect="1"/>
          </p:cNvPicPr>
          <p:nvPr/>
        </p:nvPicPr>
        <p:blipFill>
          <a:blip r:embed="rId4">
            <a:extLst>
              <a:ext uri="{837473B0-CC2E-450A-ABE3-18F120FF3D39}">
                <a1611:picAttrSrcUrl xmlns:a1611="http://schemas.microsoft.com/office/drawing/2016/11/main" r:id="rId5"/>
              </a:ext>
            </a:extLst>
          </a:blip>
          <a:stretch>
            <a:fillRect/>
          </a:stretch>
        </p:blipFill>
        <p:spPr>
          <a:xfrm>
            <a:off x="5015526" y="640080"/>
            <a:ext cx="6161611" cy="5252773"/>
          </a:xfrm>
          <a:prstGeom prst="rect">
            <a:avLst/>
          </a:prstGeom>
        </p:spPr>
      </p:pic>
      <p:sp>
        <p:nvSpPr>
          <p:cNvPr id="17" name="Freeform 11">
            <a:extLst>
              <a:ext uri="{FF2B5EF4-FFF2-40B4-BE49-F238E27FC236}">
                <a16:creationId xmlns:a16="http://schemas.microsoft.com/office/drawing/2014/main" id="{7DE3414B-B032-4710-A468-D3285E38C5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8140909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166BF9EE-F7AC-4FA5-AC7E-001B3A642F7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 y="228600"/>
            <a:ext cx="2851523" cy="6638625"/>
            <a:chOff x="2487613" y="285750"/>
            <a:chExt cx="2428875" cy="5654676"/>
          </a:xfrm>
        </p:grpSpPr>
        <p:sp>
          <p:nvSpPr>
            <p:cNvPr id="13" name="Freeform 11">
              <a:extLst>
                <a:ext uri="{FF2B5EF4-FFF2-40B4-BE49-F238E27FC236}">
                  <a16:creationId xmlns:a16="http://schemas.microsoft.com/office/drawing/2014/main" id="{3B48D182-44E3-4D8B-ACEF-F1A900BE44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14" name="Freeform 12">
              <a:extLst>
                <a:ext uri="{FF2B5EF4-FFF2-40B4-BE49-F238E27FC236}">
                  <a16:creationId xmlns:a16="http://schemas.microsoft.com/office/drawing/2014/main" id="{355A535A-A489-477F-A314-593AA8CAFB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15" name="Freeform 13">
              <a:extLst>
                <a:ext uri="{FF2B5EF4-FFF2-40B4-BE49-F238E27FC236}">
                  <a16:creationId xmlns:a16="http://schemas.microsoft.com/office/drawing/2014/main" id="{954C2D4C-FD83-4EF4-9312-04442ABD66B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16" name="Freeform 14">
              <a:extLst>
                <a:ext uri="{FF2B5EF4-FFF2-40B4-BE49-F238E27FC236}">
                  <a16:creationId xmlns:a16="http://schemas.microsoft.com/office/drawing/2014/main" id="{C20701C2-CD9A-4698-BC97-E1085820C2C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17" name="Freeform 15">
              <a:extLst>
                <a:ext uri="{FF2B5EF4-FFF2-40B4-BE49-F238E27FC236}">
                  <a16:creationId xmlns:a16="http://schemas.microsoft.com/office/drawing/2014/main" id="{62575C35-466F-42AE-87A1-D691849AB8C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18" name="Freeform 16">
              <a:extLst>
                <a:ext uri="{FF2B5EF4-FFF2-40B4-BE49-F238E27FC236}">
                  <a16:creationId xmlns:a16="http://schemas.microsoft.com/office/drawing/2014/main" id="{58236F37-6119-45AC-80A0-CD2C311B505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19" name="Freeform 17">
              <a:extLst>
                <a:ext uri="{FF2B5EF4-FFF2-40B4-BE49-F238E27FC236}">
                  <a16:creationId xmlns:a16="http://schemas.microsoft.com/office/drawing/2014/main" id="{F3FDD799-39FE-4D6F-9A64-2F472B2150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20" name="Freeform 18">
              <a:extLst>
                <a:ext uri="{FF2B5EF4-FFF2-40B4-BE49-F238E27FC236}">
                  <a16:creationId xmlns:a16="http://schemas.microsoft.com/office/drawing/2014/main" id="{9820D241-1D49-442C-A95A-00BC1BF9E2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21" name="Freeform 19">
              <a:extLst>
                <a:ext uri="{FF2B5EF4-FFF2-40B4-BE49-F238E27FC236}">
                  <a16:creationId xmlns:a16="http://schemas.microsoft.com/office/drawing/2014/main" id="{EBC2197C-B383-4866-8ABD-74222400BE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22" name="Freeform 20">
              <a:extLst>
                <a:ext uri="{FF2B5EF4-FFF2-40B4-BE49-F238E27FC236}">
                  <a16:creationId xmlns:a16="http://schemas.microsoft.com/office/drawing/2014/main" id="{404B06AA-FC93-4471-9DE4-56A401E70A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23" name="Freeform 21">
              <a:extLst>
                <a:ext uri="{FF2B5EF4-FFF2-40B4-BE49-F238E27FC236}">
                  <a16:creationId xmlns:a16="http://schemas.microsoft.com/office/drawing/2014/main" id="{E580600C-013F-4FAF-8FB7-4CC0FA80A92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24" name="Freeform 22">
              <a:extLst>
                <a:ext uri="{FF2B5EF4-FFF2-40B4-BE49-F238E27FC236}">
                  <a16:creationId xmlns:a16="http://schemas.microsoft.com/office/drawing/2014/main" id="{9BFCF199-64B2-4AEE-88C4-E954ABF362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26" name="Group 25">
            <a:extLst>
              <a:ext uri="{FF2B5EF4-FFF2-40B4-BE49-F238E27FC236}">
                <a16:creationId xmlns:a16="http://schemas.microsoft.com/office/drawing/2014/main" id="{E312DBA5-56D8-42B2-BA94-28168C2A670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7224" y="-786"/>
            <a:ext cx="2356675" cy="6854040"/>
            <a:chOff x="6627813" y="194833"/>
            <a:chExt cx="1952625" cy="5678918"/>
          </a:xfrm>
        </p:grpSpPr>
        <p:sp>
          <p:nvSpPr>
            <p:cNvPr id="27" name="Freeform 27">
              <a:extLst>
                <a:ext uri="{FF2B5EF4-FFF2-40B4-BE49-F238E27FC236}">
                  <a16:creationId xmlns:a16="http://schemas.microsoft.com/office/drawing/2014/main" id="{7AD46C74-3117-46B0-B267-0F61B57CA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28" name="Freeform 28">
              <a:extLst>
                <a:ext uri="{FF2B5EF4-FFF2-40B4-BE49-F238E27FC236}">
                  <a16:creationId xmlns:a16="http://schemas.microsoft.com/office/drawing/2014/main" id="{8C13B810-9664-45D8-8510-D6ED0ADD721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29" name="Freeform 29">
              <a:extLst>
                <a:ext uri="{FF2B5EF4-FFF2-40B4-BE49-F238E27FC236}">
                  <a16:creationId xmlns:a16="http://schemas.microsoft.com/office/drawing/2014/main" id="{10306E52-A922-4458-BCCE-C3C840CC75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30" name="Freeform 30">
              <a:extLst>
                <a:ext uri="{FF2B5EF4-FFF2-40B4-BE49-F238E27FC236}">
                  <a16:creationId xmlns:a16="http://schemas.microsoft.com/office/drawing/2014/main" id="{CB578819-B7E7-4250-932F-52AE2A2A9A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31" name="Freeform 31">
              <a:extLst>
                <a:ext uri="{FF2B5EF4-FFF2-40B4-BE49-F238E27FC236}">
                  <a16:creationId xmlns:a16="http://schemas.microsoft.com/office/drawing/2014/main" id="{454B9C91-B623-424A-B16E-F764F189D3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32" name="Freeform 32">
              <a:extLst>
                <a:ext uri="{FF2B5EF4-FFF2-40B4-BE49-F238E27FC236}">
                  <a16:creationId xmlns:a16="http://schemas.microsoft.com/office/drawing/2014/main" id="{EFD03C4A-8484-41E6-B458-032F1DCA70A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33" name="Freeform 33">
              <a:extLst>
                <a:ext uri="{FF2B5EF4-FFF2-40B4-BE49-F238E27FC236}">
                  <a16:creationId xmlns:a16="http://schemas.microsoft.com/office/drawing/2014/main" id="{DDC2F3C3-1D4E-4913-9C5C-F9A65B47E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34" name="Freeform 34">
              <a:extLst>
                <a:ext uri="{FF2B5EF4-FFF2-40B4-BE49-F238E27FC236}">
                  <a16:creationId xmlns:a16="http://schemas.microsoft.com/office/drawing/2014/main" id="{1E15BCA2-2420-4C53-ADE9-40FBAC23844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35" name="Freeform 35">
              <a:extLst>
                <a:ext uri="{FF2B5EF4-FFF2-40B4-BE49-F238E27FC236}">
                  <a16:creationId xmlns:a16="http://schemas.microsoft.com/office/drawing/2014/main" id="{73D5FBF4-7129-4C51-B603-E3BC334195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36" name="Freeform 36">
              <a:extLst>
                <a:ext uri="{FF2B5EF4-FFF2-40B4-BE49-F238E27FC236}">
                  <a16:creationId xmlns:a16="http://schemas.microsoft.com/office/drawing/2014/main" id="{0165B164-CE2A-494C-88FC-507232B37C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37" name="Freeform 37">
              <a:extLst>
                <a:ext uri="{FF2B5EF4-FFF2-40B4-BE49-F238E27FC236}">
                  <a16:creationId xmlns:a16="http://schemas.microsoft.com/office/drawing/2014/main" id="{87F127E5-B10B-4D18-BCF0-E7C3C7F401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38" name="Freeform 38">
              <a:extLst>
                <a:ext uri="{FF2B5EF4-FFF2-40B4-BE49-F238E27FC236}">
                  <a16:creationId xmlns:a16="http://schemas.microsoft.com/office/drawing/2014/main" id="{FC692D59-F28D-4E42-B435-225F2C6CFA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40" name="Rectangle 39">
            <a:extLst>
              <a:ext uri="{FF2B5EF4-FFF2-40B4-BE49-F238E27FC236}">
                <a16:creationId xmlns:a16="http://schemas.microsoft.com/office/drawing/2014/main" id="{1996130F-9AB5-4DE9-8574-3AF891C5C1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42" name="Freeform 11">
            <a:extLst>
              <a:ext uri="{FF2B5EF4-FFF2-40B4-BE49-F238E27FC236}">
                <a16:creationId xmlns:a16="http://schemas.microsoft.com/office/drawing/2014/main" id="{7326F4E6-9131-42DA-97B2-0BA8D1E25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2" name="Title 1">
            <a:extLst>
              <a:ext uri="{FF2B5EF4-FFF2-40B4-BE49-F238E27FC236}">
                <a16:creationId xmlns:a16="http://schemas.microsoft.com/office/drawing/2014/main" id="{EE3E3F51-EBC8-4AC8-9FA3-B6374A253E44}"/>
              </a:ext>
            </a:extLst>
          </p:cNvPr>
          <p:cNvSpPr>
            <a:spLocks noGrp="1"/>
          </p:cNvSpPr>
          <p:nvPr>
            <p:ph type="title"/>
          </p:nvPr>
        </p:nvSpPr>
        <p:spPr>
          <a:xfrm>
            <a:off x="1687669" y="624110"/>
            <a:ext cx="4137059" cy="1280890"/>
          </a:xfrm>
        </p:spPr>
        <p:txBody>
          <a:bodyPr vert="horz" lIns="91440" tIns="45720" rIns="91440" bIns="45720" rtlCol="0" anchor="t">
            <a:normAutofit/>
          </a:bodyPr>
          <a:lstStyle/>
          <a:p>
            <a:r>
              <a:rPr lang="en-US" sz="4000" b="1" dirty="0">
                <a:solidFill>
                  <a:schemeClr val="accent1">
                    <a:lumMod val="75000"/>
                  </a:schemeClr>
                </a:solidFill>
              </a:rPr>
              <a:t>You can do this!</a:t>
            </a:r>
          </a:p>
        </p:txBody>
      </p:sp>
      <p:sp>
        <p:nvSpPr>
          <p:cNvPr id="3" name="Subtitle 2">
            <a:extLst>
              <a:ext uri="{FF2B5EF4-FFF2-40B4-BE49-F238E27FC236}">
                <a16:creationId xmlns:a16="http://schemas.microsoft.com/office/drawing/2014/main" id="{33F3BA48-03C8-4C06-B182-ED5E8ACF473F}"/>
              </a:ext>
            </a:extLst>
          </p:cNvPr>
          <p:cNvSpPr>
            <a:spLocks noGrp="1"/>
          </p:cNvSpPr>
          <p:nvPr>
            <p:ph sz="half" idx="1"/>
          </p:nvPr>
        </p:nvSpPr>
        <p:spPr>
          <a:xfrm>
            <a:off x="1683956" y="2133600"/>
            <a:ext cx="4407960" cy="3777622"/>
          </a:xfrm>
        </p:spPr>
        <p:txBody>
          <a:bodyPr vert="horz" lIns="91440" tIns="45720" rIns="91440" bIns="45720" rtlCol="0">
            <a:normAutofit fontScale="92500"/>
          </a:bodyPr>
          <a:lstStyle/>
          <a:p>
            <a:r>
              <a:rPr lang="en-US" sz="2400" dirty="0">
                <a:solidFill>
                  <a:schemeClr val="accent1">
                    <a:lumMod val="75000"/>
                  </a:schemeClr>
                </a:solidFill>
              </a:rPr>
              <a:t>If you have questions along the way . . . Contact OLIS!!</a:t>
            </a:r>
          </a:p>
          <a:p>
            <a:r>
              <a:rPr lang="en-US" sz="2400" dirty="0">
                <a:solidFill>
                  <a:schemeClr val="accent1">
                    <a:lumMod val="75000"/>
                  </a:schemeClr>
                </a:solidFill>
              </a:rPr>
              <a:t>Danielle Margarida</a:t>
            </a:r>
            <a:br>
              <a:rPr lang="en-US" sz="2400" dirty="0">
                <a:solidFill>
                  <a:schemeClr val="accent1">
                    <a:lumMod val="75000"/>
                  </a:schemeClr>
                </a:solidFill>
              </a:rPr>
            </a:br>
            <a:r>
              <a:rPr lang="en-US" sz="2400" dirty="0">
                <a:solidFill>
                  <a:schemeClr val="accent1">
                    <a:lumMod val="75000"/>
                  </a:schemeClr>
                </a:solidFill>
              </a:rPr>
              <a:t>Danielle.Margarida@olis.ri.gov</a:t>
            </a:r>
            <a:br>
              <a:rPr lang="en-US" sz="2400" dirty="0">
                <a:solidFill>
                  <a:schemeClr val="accent1">
                    <a:lumMod val="75000"/>
                  </a:schemeClr>
                </a:solidFill>
              </a:rPr>
            </a:br>
            <a:r>
              <a:rPr lang="en-US" sz="2400" dirty="0">
                <a:solidFill>
                  <a:schemeClr val="accent1">
                    <a:lumMod val="75000"/>
                  </a:schemeClr>
                </a:solidFill>
              </a:rPr>
              <a:t>574-9309</a:t>
            </a:r>
          </a:p>
          <a:p>
            <a:r>
              <a:rPr lang="en-US" sz="2400" dirty="0">
                <a:solidFill>
                  <a:schemeClr val="accent1">
                    <a:lumMod val="75000"/>
                  </a:schemeClr>
                </a:solidFill>
              </a:rPr>
              <a:t>Donna DiMichele</a:t>
            </a:r>
            <a:br>
              <a:rPr lang="en-US" sz="2400" dirty="0">
                <a:solidFill>
                  <a:schemeClr val="accent1">
                    <a:lumMod val="75000"/>
                  </a:schemeClr>
                </a:solidFill>
              </a:rPr>
            </a:br>
            <a:r>
              <a:rPr lang="en-US" sz="2400" dirty="0">
                <a:solidFill>
                  <a:schemeClr val="accent1">
                    <a:lumMod val="75000"/>
                  </a:schemeClr>
                </a:solidFill>
              </a:rPr>
              <a:t>Donna.DiMichele@olis.ri.gov</a:t>
            </a:r>
            <a:br>
              <a:rPr lang="en-US" sz="2400" dirty="0">
                <a:solidFill>
                  <a:schemeClr val="accent1">
                    <a:lumMod val="75000"/>
                  </a:schemeClr>
                </a:solidFill>
              </a:rPr>
            </a:br>
            <a:r>
              <a:rPr lang="en-US" sz="2400" dirty="0">
                <a:solidFill>
                  <a:schemeClr val="accent1">
                    <a:lumMod val="75000"/>
                  </a:schemeClr>
                </a:solidFill>
              </a:rPr>
              <a:t>574-9303</a:t>
            </a:r>
          </a:p>
          <a:p>
            <a:endParaRPr lang="en-US" dirty="0">
              <a:solidFill>
                <a:srgbClr val="000000"/>
              </a:solidFill>
            </a:endParaRPr>
          </a:p>
        </p:txBody>
      </p:sp>
      <p:pic>
        <p:nvPicPr>
          <p:cNvPr id="6" name="Content Placeholder 5">
            <a:extLst>
              <a:ext uri="{FF2B5EF4-FFF2-40B4-BE49-F238E27FC236}">
                <a16:creationId xmlns:a16="http://schemas.microsoft.com/office/drawing/2014/main" id="{930B7928-1985-4504-8CEB-769D05D9B647}"/>
              </a:ext>
            </a:extLst>
          </p:cNvPr>
          <p:cNvPicPr>
            <a:picLocks noGrp="1" noChangeAspect="1"/>
          </p:cNvPicPr>
          <p:nvPr>
            <p:ph sz="half" idx="2"/>
          </p:nvPr>
        </p:nvPicPr>
        <p:blipFill>
          <a:blip r:embed="rId3">
            <a:extLst>
              <a:ext uri="{837473B0-CC2E-450A-ABE3-18F120FF3D39}">
                <a1611:picAttrSrcUrl xmlns:a1611="http://schemas.microsoft.com/office/drawing/2016/11/main" r:id="rId4"/>
              </a:ext>
            </a:extLst>
          </a:blip>
          <a:stretch>
            <a:fillRect/>
          </a:stretch>
        </p:blipFill>
        <p:spPr>
          <a:xfrm>
            <a:off x="6091916" y="1749338"/>
            <a:ext cx="5451627" cy="3039282"/>
          </a:xfrm>
          <a:prstGeom prst="rect">
            <a:avLst/>
          </a:prstGeom>
        </p:spPr>
      </p:pic>
      <p:sp>
        <p:nvSpPr>
          <p:cNvPr id="7" name="TextBox 6">
            <a:extLst>
              <a:ext uri="{FF2B5EF4-FFF2-40B4-BE49-F238E27FC236}">
                <a16:creationId xmlns:a16="http://schemas.microsoft.com/office/drawing/2014/main" id="{FC9DDA42-728D-4851-85F2-14CFED465689}"/>
              </a:ext>
            </a:extLst>
          </p:cNvPr>
          <p:cNvSpPr txBox="1"/>
          <p:nvPr/>
        </p:nvSpPr>
        <p:spPr>
          <a:xfrm>
            <a:off x="8863002" y="4588565"/>
            <a:ext cx="2680541" cy="200055"/>
          </a:xfrm>
          <a:prstGeom prst="rect">
            <a:avLst/>
          </a:prstGeom>
          <a:solidFill>
            <a:srgbClr val="000000"/>
          </a:solidFill>
        </p:spPr>
        <p:txBody>
          <a:bodyPr wrap="none" rtlCol="0">
            <a:spAutoFit/>
          </a:bodyPr>
          <a:lstStyle/>
          <a:p>
            <a:pPr algn="r">
              <a:spcAft>
                <a:spcPts val="600"/>
              </a:spcAft>
            </a:pPr>
            <a:r>
              <a:rPr lang="en-US" sz="700" dirty="0">
                <a:solidFill>
                  <a:srgbClr val="FFFFFF"/>
                </a:solidFill>
                <a:hlinkClick r:id="rId4" tooltip="http://blog.ncce.org/author/hemithike/">
                  <a:extLst>
                    <a:ext uri="{A12FA001-AC4F-418D-AE19-62706E023703}">
                      <ahyp:hlinkClr xmlns:ahyp="http://schemas.microsoft.com/office/drawing/2018/hyperlinkcolor" val="tx"/>
                    </a:ext>
                  </a:extLst>
                </a:hlinkClick>
              </a:rPr>
              <a:t>This Photo</a:t>
            </a:r>
            <a:r>
              <a:rPr lang="en-US" sz="700" dirty="0">
                <a:solidFill>
                  <a:srgbClr val="FFFFFF"/>
                </a:solidFill>
              </a:rPr>
              <a:t> by Unknown Author is licensed under </a:t>
            </a:r>
            <a:r>
              <a:rPr lang="en-US" sz="700" dirty="0">
                <a:solidFill>
                  <a:srgbClr val="FFFFFF"/>
                </a:solidFill>
                <a:hlinkClick r:id="rId5" tooltip="https://creativecommons.org/licenses/by-sa/3.0/">
                  <a:extLst>
                    <a:ext uri="{A12FA001-AC4F-418D-AE19-62706E023703}">
                      <ahyp:hlinkClr xmlns:ahyp="http://schemas.microsoft.com/office/drawing/2018/hyperlinkcolor" val="tx"/>
                    </a:ext>
                  </a:extLst>
                </a:hlinkClick>
              </a:rPr>
              <a:t>CC BY-SA</a:t>
            </a:r>
            <a:endParaRPr lang="en-US" sz="700" dirty="0">
              <a:solidFill>
                <a:srgbClr val="FFFFFF"/>
              </a:solidFill>
            </a:endParaRPr>
          </a:p>
        </p:txBody>
      </p:sp>
    </p:spTree>
    <p:extLst>
      <p:ext uri="{BB962C8B-B14F-4D97-AF65-F5344CB8AC3E}">
        <p14:creationId xmlns:p14="http://schemas.microsoft.com/office/powerpoint/2010/main" val="762237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DAE26-48C1-4BBC-B5A9-E1C504146B5F}"/>
              </a:ext>
            </a:extLst>
          </p:cNvPr>
          <p:cNvSpPr>
            <a:spLocks noGrp="1"/>
          </p:cNvSpPr>
          <p:nvPr>
            <p:ph type="title"/>
          </p:nvPr>
        </p:nvSpPr>
        <p:spPr/>
        <p:txBody>
          <a:bodyPr/>
          <a:lstStyle/>
          <a:p>
            <a:r>
              <a:rPr lang="en-US" dirty="0"/>
              <a:t>Who is Eligible to Apply for LORI Learning Grants?</a:t>
            </a:r>
          </a:p>
        </p:txBody>
      </p:sp>
      <p:sp>
        <p:nvSpPr>
          <p:cNvPr id="3" name="Content Placeholder 2">
            <a:extLst>
              <a:ext uri="{FF2B5EF4-FFF2-40B4-BE49-F238E27FC236}">
                <a16:creationId xmlns:a16="http://schemas.microsoft.com/office/drawing/2014/main" id="{48B6232D-EA80-440F-87E3-89ED492CE902}"/>
              </a:ext>
            </a:extLst>
          </p:cNvPr>
          <p:cNvSpPr>
            <a:spLocks noGrp="1"/>
          </p:cNvSpPr>
          <p:nvPr>
            <p:ph idx="1"/>
          </p:nvPr>
        </p:nvSpPr>
        <p:spPr>
          <a:xfrm>
            <a:off x="2589212" y="2133600"/>
            <a:ext cx="8915400" cy="4100290"/>
          </a:xfrm>
        </p:spPr>
        <p:txBody>
          <a:bodyPr/>
          <a:lstStyle/>
          <a:p>
            <a:r>
              <a:rPr lang="en-US" sz="2000" dirty="0"/>
              <a:t>Rhode Island public libraries </a:t>
            </a:r>
          </a:p>
          <a:p>
            <a:r>
              <a:rPr lang="en-US" sz="2000" dirty="0"/>
              <a:t>Libraries may partner with a non-profit when the partner’s contributions are key to the projects success</a:t>
            </a:r>
          </a:p>
          <a:p>
            <a:pPr lvl="1"/>
            <a:r>
              <a:rPr lang="en-US" sz="1800" dirty="0"/>
              <a:t>If a library partners with a non-profit, the library is the grant applicant</a:t>
            </a:r>
          </a:p>
          <a:p>
            <a:pPr lvl="1"/>
            <a:r>
              <a:rPr lang="en-US" sz="1800" dirty="0"/>
              <a:t>A vendor is not a partner</a:t>
            </a:r>
          </a:p>
          <a:p>
            <a:pPr marL="457200" lvl="1" indent="0">
              <a:buNone/>
            </a:pPr>
            <a:endParaRPr lang="en-US" dirty="0"/>
          </a:p>
        </p:txBody>
      </p:sp>
    </p:spTree>
    <p:extLst>
      <p:ext uri="{BB962C8B-B14F-4D97-AF65-F5344CB8AC3E}">
        <p14:creationId xmlns:p14="http://schemas.microsoft.com/office/powerpoint/2010/main" val="3514446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3D9AEEE-1CCD-43C0-BA3E-16D60A6E23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59079"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60D804-E01C-45BA-8471-8EB43AF5283F}"/>
              </a:ext>
            </a:extLst>
          </p:cNvPr>
          <p:cNvSpPr>
            <a:spLocks noGrp="1"/>
          </p:cNvSpPr>
          <p:nvPr>
            <p:ph type="title"/>
          </p:nvPr>
        </p:nvSpPr>
        <p:spPr>
          <a:xfrm>
            <a:off x="1259893" y="3101093"/>
            <a:ext cx="2454052" cy="3029344"/>
          </a:xfrm>
        </p:spPr>
        <p:txBody>
          <a:bodyPr>
            <a:normAutofit/>
          </a:bodyPr>
          <a:lstStyle/>
          <a:p>
            <a:r>
              <a:rPr lang="en-US" sz="3000" dirty="0">
                <a:solidFill>
                  <a:schemeClr val="bg1"/>
                </a:solidFill>
              </a:rPr>
              <a:t>Application Process</a:t>
            </a:r>
          </a:p>
        </p:txBody>
      </p:sp>
      <p:sp>
        <p:nvSpPr>
          <p:cNvPr id="12" name="Freeform 11">
            <a:extLst>
              <a:ext uri="{FF2B5EF4-FFF2-40B4-BE49-F238E27FC236}">
                <a16:creationId xmlns:a16="http://schemas.microsoft.com/office/drawing/2014/main" id="{60F880A6-33D3-4EEC-A780-B73559B9F2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159" y="3179901"/>
            <a:ext cx="1098194" cy="514066"/>
          </a:xfrm>
          <a:custGeom>
            <a:avLst/>
            <a:gdLst>
              <a:gd name="connsiteX0" fmla="*/ 10000 w 10044"/>
              <a:gd name="connsiteY0" fmla="*/ 4701 h 9966"/>
              <a:gd name="connsiteX1" fmla="*/ 8559 w 10044"/>
              <a:gd name="connsiteY1" fmla="*/ 188 h 9966"/>
              <a:gd name="connsiteX2" fmla="*/ 8527 w 10044"/>
              <a:gd name="connsiteY2" fmla="*/ 94 h 9966"/>
              <a:gd name="connsiteX3" fmla="*/ 8438 w 10044"/>
              <a:gd name="connsiteY3" fmla="*/ 0 h 9966"/>
              <a:gd name="connsiteX4" fmla="*/ 7867 w 10044"/>
              <a:gd name="connsiteY4" fmla="*/ 0 h 9966"/>
              <a:gd name="connsiteX5" fmla="*/ 0 w 10044"/>
              <a:gd name="connsiteY5" fmla="*/ 70 h 9966"/>
              <a:gd name="connsiteX6" fmla="*/ 3132 w 10044"/>
              <a:gd name="connsiteY6" fmla="*/ 9763 h 9966"/>
              <a:gd name="connsiteX7" fmla="*/ 7867 w 10044"/>
              <a:gd name="connsiteY7" fmla="*/ 9966 h 9966"/>
              <a:gd name="connsiteX8" fmla="*/ 8438 w 10044"/>
              <a:gd name="connsiteY8" fmla="*/ 9966 h 9966"/>
              <a:gd name="connsiteX9" fmla="*/ 8527 w 10044"/>
              <a:gd name="connsiteY9" fmla="*/ 9872 h 9966"/>
              <a:gd name="connsiteX10" fmla="*/ 8559 w 10044"/>
              <a:gd name="connsiteY10" fmla="*/ 9778 h 9966"/>
              <a:gd name="connsiteX11" fmla="*/ 10000 w 10044"/>
              <a:gd name="connsiteY11" fmla="*/ 5265 h 9966"/>
              <a:gd name="connsiteX12" fmla="*/ 10000 w 10044"/>
              <a:gd name="connsiteY12" fmla="*/ 4701 h 9966"/>
              <a:gd name="connsiteX0" fmla="*/ 6839 w 6883"/>
              <a:gd name="connsiteY0" fmla="*/ 4885 h 10168"/>
              <a:gd name="connsiteX1" fmla="*/ 5405 w 6883"/>
              <a:gd name="connsiteY1" fmla="*/ 357 h 10168"/>
              <a:gd name="connsiteX2" fmla="*/ 5373 w 6883"/>
              <a:gd name="connsiteY2" fmla="*/ 262 h 10168"/>
              <a:gd name="connsiteX3" fmla="*/ 5284 w 6883"/>
              <a:gd name="connsiteY3" fmla="*/ 168 h 10168"/>
              <a:gd name="connsiteX4" fmla="*/ 4716 w 6883"/>
              <a:gd name="connsiteY4" fmla="*/ 168 h 10168"/>
              <a:gd name="connsiteX5" fmla="*/ 50 w 6883"/>
              <a:gd name="connsiteY5" fmla="*/ 0 h 10168"/>
              <a:gd name="connsiteX6" fmla="*/ 1 w 6883"/>
              <a:gd name="connsiteY6" fmla="*/ 9964 h 10168"/>
              <a:gd name="connsiteX7" fmla="*/ 4716 w 6883"/>
              <a:gd name="connsiteY7" fmla="*/ 10168 h 10168"/>
              <a:gd name="connsiteX8" fmla="*/ 5284 w 6883"/>
              <a:gd name="connsiteY8" fmla="*/ 10168 h 10168"/>
              <a:gd name="connsiteX9" fmla="*/ 5373 w 6883"/>
              <a:gd name="connsiteY9" fmla="*/ 10074 h 10168"/>
              <a:gd name="connsiteX10" fmla="*/ 5405 w 6883"/>
              <a:gd name="connsiteY10" fmla="*/ 9979 h 10168"/>
              <a:gd name="connsiteX11" fmla="*/ 6839 w 6883"/>
              <a:gd name="connsiteY11" fmla="*/ 5451 h 10168"/>
              <a:gd name="connsiteX12" fmla="*/ 6839 w 6883"/>
              <a:gd name="connsiteY12" fmla="*/ 4885 h 10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883" h="10168">
                <a:moveTo>
                  <a:pt x="6839" y="4885"/>
                </a:moveTo>
                <a:lnTo>
                  <a:pt x="5405" y="357"/>
                </a:lnTo>
                <a:cubicBezTo>
                  <a:pt x="5395" y="325"/>
                  <a:pt x="5383" y="294"/>
                  <a:pt x="5373" y="262"/>
                </a:cubicBezTo>
                <a:cubicBezTo>
                  <a:pt x="5344" y="168"/>
                  <a:pt x="5314" y="168"/>
                  <a:pt x="5284" y="168"/>
                </a:cubicBezTo>
                <a:lnTo>
                  <a:pt x="4716" y="168"/>
                </a:lnTo>
                <a:lnTo>
                  <a:pt x="50" y="0"/>
                </a:lnTo>
                <a:cubicBezTo>
                  <a:pt x="59" y="3322"/>
                  <a:pt x="-8" y="6643"/>
                  <a:pt x="1" y="9964"/>
                </a:cubicBezTo>
                <a:lnTo>
                  <a:pt x="4716" y="10168"/>
                </a:lnTo>
                <a:lnTo>
                  <a:pt x="5284" y="10168"/>
                </a:lnTo>
                <a:cubicBezTo>
                  <a:pt x="5314" y="10168"/>
                  <a:pt x="5344" y="10074"/>
                  <a:pt x="5373" y="10074"/>
                </a:cubicBezTo>
                <a:cubicBezTo>
                  <a:pt x="5373" y="9979"/>
                  <a:pt x="5405" y="9979"/>
                  <a:pt x="5405" y="9979"/>
                </a:cubicBezTo>
                <a:lnTo>
                  <a:pt x="6839" y="5451"/>
                </a:lnTo>
                <a:cubicBezTo>
                  <a:pt x="6898" y="5262"/>
                  <a:pt x="6898" y="5074"/>
                  <a:pt x="6839" y="4885"/>
                </a:cubicBezTo>
                <a:close/>
              </a:path>
            </a:pathLst>
          </a:custGeom>
          <a:solidFill>
            <a:schemeClr val="accent1"/>
          </a:solidFill>
          <a:ln>
            <a:noFill/>
          </a:ln>
        </p:spPr>
      </p:sp>
      <p:sp useBgFill="1">
        <p:nvSpPr>
          <p:cNvPr id="14" name="Rectangle 13">
            <a:extLst>
              <a:ext uri="{FF2B5EF4-FFF2-40B4-BE49-F238E27FC236}">
                <a16:creationId xmlns:a16="http://schemas.microsoft.com/office/drawing/2014/main" id="{2C6246ED-0535-4496-A8F6-1E80CC4EB8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95736" y="0"/>
            <a:ext cx="739626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5" name="Content Placeholder 2">
            <a:extLst>
              <a:ext uri="{FF2B5EF4-FFF2-40B4-BE49-F238E27FC236}">
                <a16:creationId xmlns:a16="http://schemas.microsoft.com/office/drawing/2014/main" id="{42588986-0AC5-4CFC-AD02-09612883E040}"/>
              </a:ext>
            </a:extLst>
          </p:cNvPr>
          <p:cNvGraphicFramePr>
            <a:graphicFrameLocks noGrp="1"/>
          </p:cNvGraphicFramePr>
          <p:nvPr>
            <p:ph idx="1"/>
            <p:extLst>
              <p:ext uri="{D42A27DB-BD31-4B8C-83A1-F6EECF244321}">
                <p14:modId xmlns:p14="http://schemas.microsoft.com/office/powerpoint/2010/main" val="1147230600"/>
              </p:ext>
            </p:extLst>
          </p:nvPr>
        </p:nvGraphicFramePr>
        <p:xfrm>
          <a:off x="4713144" y="641551"/>
          <a:ext cx="6832212" cy="52647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84840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E309E-F1CC-4BE9-9C50-934AF0002F62}"/>
              </a:ext>
            </a:extLst>
          </p:cNvPr>
          <p:cNvSpPr>
            <a:spLocks noGrp="1"/>
          </p:cNvSpPr>
          <p:nvPr>
            <p:ph type="title"/>
          </p:nvPr>
        </p:nvSpPr>
        <p:spPr/>
        <p:txBody>
          <a:bodyPr/>
          <a:lstStyle/>
          <a:p>
            <a:r>
              <a:rPr lang="en-US" dirty="0"/>
              <a:t>Application Components</a:t>
            </a:r>
            <a:br>
              <a:rPr lang="en-US" dirty="0"/>
            </a:br>
            <a:endParaRPr lang="en-US" dirty="0"/>
          </a:p>
        </p:txBody>
      </p:sp>
      <p:sp>
        <p:nvSpPr>
          <p:cNvPr id="3" name="Content Placeholder 2">
            <a:extLst>
              <a:ext uri="{FF2B5EF4-FFF2-40B4-BE49-F238E27FC236}">
                <a16:creationId xmlns:a16="http://schemas.microsoft.com/office/drawing/2014/main" id="{8F1BF3D3-DEF8-4CC0-ACC2-767F6B28C96E}"/>
              </a:ext>
            </a:extLst>
          </p:cNvPr>
          <p:cNvSpPr>
            <a:spLocks noGrp="1"/>
          </p:cNvSpPr>
          <p:nvPr>
            <p:ph idx="1"/>
          </p:nvPr>
        </p:nvSpPr>
        <p:spPr>
          <a:xfrm>
            <a:off x="2357306" y="1677798"/>
            <a:ext cx="9147306" cy="4251179"/>
          </a:xfrm>
        </p:spPr>
        <p:txBody>
          <a:bodyPr>
            <a:normAutofit/>
          </a:bodyPr>
          <a:lstStyle/>
          <a:p>
            <a:pPr marL="0" indent="0">
              <a:buNone/>
            </a:pPr>
            <a:r>
              <a:rPr lang="en-US" sz="2000" b="1" dirty="0"/>
              <a:t>Partner Information Form</a:t>
            </a:r>
          </a:p>
          <a:p>
            <a:pPr lvl="1"/>
            <a:r>
              <a:rPr lang="en-US" sz="2000" dirty="0"/>
              <a:t>If you are working with a partner, include the Partner Information Form – if not, leave the form out</a:t>
            </a:r>
          </a:p>
          <a:p>
            <a:pPr lvl="1"/>
            <a:r>
              <a:rPr lang="en-US" sz="2000" dirty="0"/>
              <a:t>Partners are not required</a:t>
            </a:r>
          </a:p>
          <a:p>
            <a:pPr lvl="2"/>
            <a:r>
              <a:rPr lang="en-US" sz="1800" dirty="0"/>
              <a:t>Partners bring something to the project </a:t>
            </a:r>
            <a:r>
              <a:rPr lang="en-US" sz="1800" i="1" dirty="0"/>
              <a:t>in addition to what the library brings to the table</a:t>
            </a:r>
          </a:p>
          <a:p>
            <a:pPr lvl="3"/>
            <a:r>
              <a:rPr lang="en-US" sz="1600" dirty="0"/>
              <a:t>Out-of-school time partners include the Y, the Recreation Dept.</a:t>
            </a:r>
          </a:p>
          <a:p>
            <a:pPr lvl="3"/>
            <a:r>
              <a:rPr lang="en-US" sz="1600" dirty="0"/>
              <a:t>Other partners to consider include CCAP, non-profit camps</a:t>
            </a:r>
          </a:p>
          <a:p>
            <a:pPr lvl="2"/>
            <a:r>
              <a:rPr lang="en-US" sz="1800" dirty="0"/>
              <a:t>Partners are </a:t>
            </a:r>
            <a:r>
              <a:rPr lang="en-US" sz="1800" u="sng" dirty="0"/>
              <a:t>not</a:t>
            </a:r>
            <a:r>
              <a:rPr lang="en-US" sz="1800" dirty="0"/>
              <a:t> paid commercial vendors </a:t>
            </a:r>
          </a:p>
          <a:p>
            <a:pPr marL="914400" lvl="2" indent="0">
              <a:buNone/>
            </a:pPr>
            <a:endParaRPr lang="en-US" dirty="0"/>
          </a:p>
          <a:p>
            <a:endParaRPr lang="en-US" dirty="0"/>
          </a:p>
        </p:txBody>
      </p:sp>
    </p:spTree>
    <p:extLst>
      <p:ext uri="{BB962C8B-B14F-4D97-AF65-F5344CB8AC3E}">
        <p14:creationId xmlns:p14="http://schemas.microsoft.com/office/powerpoint/2010/main" val="3006706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998C5-EA32-4711-9208-A5D15673A2A8}"/>
              </a:ext>
            </a:extLst>
          </p:cNvPr>
          <p:cNvSpPr>
            <a:spLocks noGrp="1"/>
          </p:cNvSpPr>
          <p:nvPr>
            <p:ph type="title"/>
          </p:nvPr>
        </p:nvSpPr>
        <p:spPr>
          <a:xfrm>
            <a:off x="2592925" y="624110"/>
            <a:ext cx="8911687" cy="843963"/>
          </a:xfrm>
        </p:spPr>
        <p:txBody>
          <a:bodyPr/>
          <a:lstStyle/>
          <a:p>
            <a:r>
              <a:rPr lang="en-US" dirty="0"/>
              <a:t>Application Components cont.</a:t>
            </a:r>
          </a:p>
        </p:txBody>
      </p:sp>
      <p:graphicFrame>
        <p:nvGraphicFramePr>
          <p:cNvPr id="4" name="Content Placeholder 3">
            <a:extLst>
              <a:ext uri="{FF2B5EF4-FFF2-40B4-BE49-F238E27FC236}">
                <a16:creationId xmlns:a16="http://schemas.microsoft.com/office/drawing/2014/main" id="{D441C1D5-3CF3-4126-BE13-A93C0639E5C9}"/>
              </a:ext>
            </a:extLst>
          </p:cNvPr>
          <p:cNvGraphicFramePr>
            <a:graphicFrameLocks noGrp="1"/>
          </p:cNvGraphicFramePr>
          <p:nvPr>
            <p:ph idx="1"/>
            <p:extLst>
              <p:ext uri="{D42A27DB-BD31-4B8C-83A1-F6EECF244321}">
                <p14:modId xmlns:p14="http://schemas.microsoft.com/office/powerpoint/2010/main" val="521918425"/>
              </p:ext>
            </p:extLst>
          </p:nvPr>
        </p:nvGraphicFramePr>
        <p:xfrm>
          <a:off x="1493240" y="1635853"/>
          <a:ext cx="10011372" cy="4275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3927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FC55-018D-45C7-849B-7B53AFF189E9}"/>
              </a:ext>
            </a:extLst>
          </p:cNvPr>
          <p:cNvSpPr>
            <a:spLocks noGrp="1"/>
          </p:cNvSpPr>
          <p:nvPr>
            <p:ph type="title"/>
          </p:nvPr>
        </p:nvSpPr>
        <p:spPr/>
        <p:txBody>
          <a:bodyPr/>
          <a:lstStyle/>
          <a:p>
            <a:r>
              <a:rPr lang="en-US" dirty="0"/>
              <a:t>Project Purpose</a:t>
            </a:r>
          </a:p>
        </p:txBody>
      </p:sp>
      <p:graphicFrame>
        <p:nvGraphicFramePr>
          <p:cNvPr id="4" name="Content Placeholder 3">
            <a:extLst>
              <a:ext uri="{FF2B5EF4-FFF2-40B4-BE49-F238E27FC236}">
                <a16:creationId xmlns:a16="http://schemas.microsoft.com/office/drawing/2014/main" id="{D2B61951-7BA5-4CD5-9F3D-A6ACAEFBB84E}"/>
              </a:ext>
            </a:extLst>
          </p:cNvPr>
          <p:cNvGraphicFramePr>
            <a:graphicFrameLocks noGrp="1"/>
          </p:cNvGraphicFramePr>
          <p:nvPr>
            <p:ph idx="1"/>
            <p:extLst>
              <p:ext uri="{D42A27DB-BD31-4B8C-83A1-F6EECF244321}">
                <p14:modId xmlns:p14="http://schemas.microsoft.com/office/powerpoint/2010/main" val="2176815157"/>
              </p:ext>
            </p:extLst>
          </p:nvPr>
        </p:nvGraphicFramePr>
        <p:xfrm>
          <a:off x="1820411" y="2080469"/>
          <a:ext cx="9684201" cy="388108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71364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FC55-018D-45C7-849B-7B53AFF189E9}"/>
              </a:ext>
            </a:extLst>
          </p:cNvPr>
          <p:cNvSpPr>
            <a:spLocks noGrp="1"/>
          </p:cNvSpPr>
          <p:nvPr>
            <p:ph type="title"/>
          </p:nvPr>
        </p:nvSpPr>
        <p:spPr/>
        <p:txBody>
          <a:bodyPr/>
          <a:lstStyle/>
          <a:p>
            <a:r>
              <a:rPr lang="en-US" dirty="0"/>
              <a:t>Project Purpose cont.</a:t>
            </a:r>
          </a:p>
        </p:txBody>
      </p:sp>
      <p:graphicFrame>
        <p:nvGraphicFramePr>
          <p:cNvPr id="4" name="Content Placeholder 3">
            <a:extLst>
              <a:ext uri="{FF2B5EF4-FFF2-40B4-BE49-F238E27FC236}">
                <a16:creationId xmlns:a16="http://schemas.microsoft.com/office/drawing/2014/main" id="{7E934DF8-04E9-4DAC-8F28-BB75EE35C760}"/>
              </a:ext>
            </a:extLst>
          </p:cNvPr>
          <p:cNvGraphicFramePr>
            <a:graphicFrameLocks noGrp="1"/>
          </p:cNvGraphicFramePr>
          <p:nvPr>
            <p:ph idx="1"/>
            <p:extLst>
              <p:ext uri="{D42A27DB-BD31-4B8C-83A1-F6EECF244321}">
                <p14:modId xmlns:p14="http://schemas.microsoft.com/office/powerpoint/2010/main" val="2903519578"/>
              </p:ext>
            </p:extLst>
          </p:nvPr>
        </p:nvGraphicFramePr>
        <p:xfrm>
          <a:off x="2589212" y="2133600"/>
          <a:ext cx="8915400" cy="37776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88120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823D7-A380-423B-A32A-32521DAC2EEC}"/>
              </a:ext>
            </a:extLst>
          </p:cNvPr>
          <p:cNvSpPr>
            <a:spLocks noGrp="1"/>
          </p:cNvSpPr>
          <p:nvPr>
            <p:ph type="title"/>
          </p:nvPr>
        </p:nvSpPr>
        <p:spPr/>
        <p:txBody>
          <a:bodyPr/>
          <a:lstStyle/>
          <a:p>
            <a:r>
              <a:rPr lang="en-US" dirty="0"/>
              <a:t>Project Design</a:t>
            </a:r>
          </a:p>
        </p:txBody>
      </p:sp>
      <p:graphicFrame>
        <p:nvGraphicFramePr>
          <p:cNvPr id="4" name="Content Placeholder 3">
            <a:extLst>
              <a:ext uri="{FF2B5EF4-FFF2-40B4-BE49-F238E27FC236}">
                <a16:creationId xmlns:a16="http://schemas.microsoft.com/office/drawing/2014/main" id="{9841C199-29C4-415E-B6CB-A63B4E3A48D3}"/>
              </a:ext>
            </a:extLst>
          </p:cNvPr>
          <p:cNvGraphicFramePr>
            <a:graphicFrameLocks noGrp="1"/>
          </p:cNvGraphicFramePr>
          <p:nvPr>
            <p:ph idx="1"/>
            <p:extLst>
              <p:ext uri="{D42A27DB-BD31-4B8C-83A1-F6EECF244321}">
                <p14:modId xmlns:p14="http://schemas.microsoft.com/office/powerpoint/2010/main" val="4062004703"/>
              </p:ext>
            </p:extLst>
          </p:nvPr>
        </p:nvGraphicFramePr>
        <p:xfrm>
          <a:off x="2589212" y="1619075"/>
          <a:ext cx="8915400" cy="429214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274539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52D1A66CD5DEB409BFB9561058561BC" ma:contentTypeVersion="4" ma:contentTypeDescription="Create a new document." ma:contentTypeScope="" ma:versionID="663347908a9b1a4c0624409981c7fbc7">
  <xsd:schema xmlns:xsd="http://www.w3.org/2001/XMLSchema" xmlns:xs="http://www.w3.org/2001/XMLSchema" xmlns:p="http://schemas.microsoft.com/office/2006/metadata/properties" xmlns:ns2="001b041e-0e51-466a-a87d-be1493e3894e" xmlns:ns3="794e957f-80ce-4eda-9e02-31455ab5eee7" targetNamespace="http://schemas.microsoft.com/office/2006/metadata/properties" ma:root="true" ma:fieldsID="5ee26cfd152888aad320bbbe3f265f83" ns2:_="" ns3:_="">
    <xsd:import namespace="001b041e-0e51-466a-a87d-be1493e3894e"/>
    <xsd:import namespace="794e957f-80ce-4eda-9e02-31455ab5eee7"/>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01b041e-0e51-466a-a87d-be1493e3894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94e957f-80ce-4eda-9e02-31455ab5eee7"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7431E05-6A3C-4EF5-B838-F05B6CAB0DDC}">
  <ds:schemaRefs>
    <ds:schemaRef ds:uri="http://schemas.microsoft.com/sharepoint/v3/contenttype/forms"/>
  </ds:schemaRefs>
</ds:datastoreItem>
</file>

<file path=customXml/itemProps2.xml><?xml version="1.0" encoding="utf-8"?>
<ds:datastoreItem xmlns:ds="http://schemas.openxmlformats.org/officeDocument/2006/customXml" ds:itemID="{B44900FF-6201-4065-8414-5ADAFB85B7F1}">
  <ds:schemaRef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794e957f-80ce-4eda-9e02-31455ab5eee7"/>
    <ds:schemaRef ds:uri="001b041e-0e51-466a-a87d-be1493e3894e"/>
    <ds:schemaRef ds:uri="http://www.w3.org/XML/1998/namespace"/>
  </ds:schemaRefs>
</ds:datastoreItem>
</file>

<file path=customXml/itemProps3.xml><?xml version="1.0" encoding="utf-8"?>
<ds:datastoreItem xmlns:ds="http://schemas.openxmlformats.org/officeDocument/2006/customXml" ds:itemID="{86C05831-78AB-4EC2-BB31-8ADCB8D977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01b041e-0e51-466a-a87d-be1493e3894e"/>
    <ds:schemaRef ds:uri="794e957f-80ce-4eda-9e02-31455ab5eee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201</TotalTime>
  <Words>1806</Words>
  <Application>Microsoft Office PowerPoint</Application>
  <PresentationFormat>Widescreen</PresentationFormat>
  <Paragraphs>246</Paragraphs>
  <Slides>29</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Century Gothic</vt:lpstr>
      <vt:lpstr>Wingdings 3</vt:lpstr>
      <vt:lpstr>Wisp</vt:lpstr>
      <vt:lpstr>LORI Learning Grants Workshop </vt:lpstr>
      <vt:lpstr>What we are going to cover </vt:lpstr>
      <vt:lpstr>Who is Eligible to Apply for LORI Learning Grants?</vt:lpstr>
      <vt:lpstr>Application Process</vt:lpstr>
      <vt:lpstr>Application Components </vt:lpstr>
      <vt:lpstr>Application Components cont.</vt:lpstr>
      <vt:lpstr>Project Purpose</vt:lpstr>
      <vt:lpstr>Project Purpose cont.</vt:lpstr>
      <vt:lpstr>Project Design</vt:lpstr>
      <vt:lpstr>Project Design cont.</vt:lpstr>
      <vt:lpstr>Project Design cont.</vt:lpstr>
      <vt:lpstr>Planning the Project</vt:lpstr>
      <vt:lpstr>Evaluation Plan</vt:lpstr>
      <vt:lpstr>Evaluation Plan cont.</vt:lpstr>
      <vt:lpstr>Evaluation Tracker</vt:lpstr>
      <vt:lpstr>Outcomes? Outputs?</vt:lpstr>
      <vt:lpstr>What are the differences between outputs and outcomes?</vt:lpstr>
      <vt:lpstr>Budget</vt:lpstr>
      <vt:lpstr>Budget continued</vt:lpstr>
      <vt:lpstr>Budget continued</vt:lpstr>
      <vt:lpstr>Budget continued</vt:lpstr>
      <vt:lpstr>Budget continued</vt:lpstr>
      <vt:lpstr>What does receiving an LSTA funded grant from OLIS mean to applicants?</vt:lpstr>
      <vt:lpstr>What happens after the library gets a grant? The library will get:</vt:lpstr>
      <vt:lpstr>What happens after the library gets a grant? Cont.</vt:lpstr>
      <vt:lpstr>You need to make some changes to the project plan . . .</vt:lpstr>
      <vt:lpstr>Dates to Remember</vt:lpstr>
      <vt:lpstr>Who ya gonna call?</vt:lpstr>
      <vt:lpstr>You can do this!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LORI Learning Grants Workshop</dc:title>
  <dc:creator>DiMichele, Donna (DOA)</dc:creator>
  <cp:lastModifiedBy>Margarida, Danielle (DOA)</cp:lastModifiedBy>
  <cp:revision>102</cp:revision>
  <cp:lastPrinted>2019-12-10T15:23:55Z</cp:lastPrinted>
  <dcterms:created xsi:type="dcterms:W3CDTF">2019-12-10T14:26:54Z</dcterms:created>
  <dcterms:modified xsi:type="dcterms:W3CDTF">2019-12-13T14:03:08Z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0x010100652D1A66CD5DEB409BFB9561058561BC</vt:lpwstr>
  </property>
</Properties>
</file>