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2" d="100"/>
          <a:sy n="72" d="100"/>
        </p:scale>
        <p:origin x="3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A5141-3D6F-4B60-B715-DA381710F63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E9FD93-0052-4F82-9981-3A8B89122068}">
      <dgm:prSet/>
      <dgm:spPr/>
      <dgm:t>
        <a:bodyPr/>
        <a:lstStyle/>
        <a:p>
          <a:r>
            <a:rPr lang="en-US"/>
            <a:t>What common threads came up in your discussions?</a:t>
          </a:r>
        </a:p>
      </dgm:t>
    </dgm:pt>
    <dgm:pt modelId="{7B3AE321-061E-429B-B82F-FCCC343216C4}" type="parTrans" cxnId="{0C90DBB8-5719-4B57-BAB7-78AA93F430E4}">
      <dgm:prSet/>
      <dgm:spPr/>
      <dgm:t>
        <a:bodyPr/>
        <a:lstStyle/>
        <a:p>
          <a:endParaRPr lang="en-US"/>
        </a:p>
      </dgm:t>
    </dgm:pt>
    <dgm:pt modelId="{1E5F10DE-035A-4A96-9C40-825323F5F48C}" type="sibTrans" cxnId="{0C90DBB8-5719-4B57-BAB7-78AA93F430E4}">
      <dgm:prSet/>
      <dgm:spPr/>
      <dgm:t>
        <a:bodyPr/>
        <a:lstStyle/>
        <a:p>
          <a:endParaRPr lang="en-US"/>
        </a:p>
      </dgm:t>
    </dgm:pt>
    <dgm:pt modelId="{A97A6B62-4A48-4B34-B53B-EECEC563839F}">
      <dgm:prSet/>
      <dgm:spPr/>
      <dgm:t>
        <a:bodyPr/>
        <a:lstStyle/>
        <a:p>
          <a:r>
            <a:rPr lang="en-US"/>
            <a:t>What idea(s) can you implement at or scale for your library?</a:t>
          </a:r>
        </a:p>
      </dgm:t>
    </dgm:pt>
    <dgm:pt modelId="{8BF08C27-BE8F-427C-A221-48DD4B0FC2D9}" type="parTrans" cxnId="{D032556C-9CCC-4A32-9917-22CA252DF433}">
      <dgm:prSet/>
      <dgm:spPr/>
      <dgm:t>
        <a:bodyPr/>
        <a:lstStyle/>
        <a:p>
          <a:endParaRPr lang="en-US"/>
        </a:p>
      </dgm:t>
    </dgm:pt>
    <dgm:pt modelId="{49AC5268-42D8-4B40-9107-10F775AA317B}" type="sibTrans" cxnId="{D032556C-9CCC-4A32-9917-22CA252DF433}">
      <dgm:prSet/>
      <dgm:spPr/>
      <dgm:t>
        <a:bodyPr/>
        <a:lstStyle/>
        <a:p>
          <a:endParaRPr lang="en-US"/>
        </a:p>
      </dgm:t>
    </dgm:pt>
    <dgm:pt modelId="{B9299CB1-4237-471C-8CA8-4714887A4482}">
      <dgm:prSet/>
      <dgm:spPr/>
      <dgm:t>
        <a:bodyPr/>
        <a:lstStyle/>
        <a:p>
          <a:r>
            <a:rPr lang="en-US"/>
            <a:t>What can we learn from 2019 to plan for 2020?</a:t>
          </a:r>
        </a:p>
      </dgm:t>
    </dgm:pt>
    <dgm:pt modelId="{1E06D149-BBD8-4B57-AB0B-217B7832A128}" type="parTrans" cxnId="{241B2983-EF51-40E1-B4AE-1745D9EBC99A}">
      <dgm:prSet/>
      <dgm:spPr/>
      <dgm:t>
        <a:bodyPr/>
        <a:lstStyle/>
        <a:p>
          <a:endParaRPr lang="en-US"/>
        </a:p>
      </dgm:t>
    </dgm:pt>
    <dgm:pt modelId="{67F66DDB-2435-4B6C-B4FF-79BEA12A6F1A}" type="sibTrans" cxnId="{241B2983-EF51-40E1-B4AE-1745D9EBC99A}">
      <dgm:prSet/>
      <dgm:spPr/>
      <dgm:t>
        <a:bodyPr/>
        <a:lstStyle/>
        <a:p>
          <a:endParaRPr lang="en-US"/>
        </a:p>
      </dgm:t>
    </dgm:pt>
    <dgm:pt modelId="{9014F866-2AC6-4F55-8939-ABD011058B75}" type="pres">
      <dgm:prSet presAssocID="{0A6A5141-3D6F-4B60-B715-DA381710F63C}" presName="root" presStyleCnt="0">
        <dgm:presLayoutVars>
          <dgm:dir/>
          <dgm:resizeHandles val="exact"/>
        </dgm:presLayoutVars>
      </dgm:prSet>
      <dgm:spPr/>
    </dgm:pt>
    <dgm:pt modelId="{9BF8B2EB-95A6-4467-BA61-D45D818B59C2}" type="pres">
      <dgm:prSet presAssocID="{01E9FD93-0052-4F82-9981-3A8B89122068}" presName="compNode" presStyleCnt="0"/>
      <dgm:spPr/>
    </dgm:pt>
    <dgm:pt modelId="{FFBF4D57-1BA1-4F69-979B-B71767C99655}" type="pres">
      <dgm:prSet presAssocID="{01E9FD93-0052-4F82-9981-3A8B89122068}" presName="bgRect" presStyleLbl="bgShp" presStyleIdx="0" presStyleCnt="3"/>
      <dgm:spPr/>
    </dgm:pt>
    <dgm:pt modelId="{90CF2B5E-D583-42AF-B470-E6B171F0B2F8}" type="pres">
      <dgm:prSet presAssocID="{01E9FD93-0052-4F82-9981-3A8B891220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lterationsTailoring3"/>
        </a:ext>
      </dgm:extLst>
    </dgm:pt>
    <dgm:pt modelId="{C43471E4-26F6-4404-B38C-BD347E4D9970}" type="pres">
      <dgm:prSet presAssocID="{01E9FD93-0052-4F82-9981-3A8B89122068}" presName="spaceRect" presStyleCnt="0"/>
      <dgm:spPr/>
    </dgm:pt>
    <dgm:pt modelId="{F9EEC77F-E80C-4B19-A939-62CD3E4BB3CE}" type="pres">
      <dgm:prSet presAssocID="{01E9FD93-0052-4F82-9981-3A8B89122068}" presName="parTx" presStyleLbl="revTx" presStyleIdx="0" presStyleCnt="3">
        <dgm:presLayoutVars>
          <dgm:chMax val="0"/>
          <dgm:chPref val="0"/>
        </dgm:presLayoutVars>
      </dgm:prSet>
      <dgm:spPr/>
    </dgm:pt>
    <dgm:pt modelId="{320A7B47-3A9B-4C22-A4DA-CB09A6818986}" type="pres">
      <dgm:prSet presAssocID="{1E5F10DE-035A-4A96-9C40-825323F5F48C}" presName="sibTrans" presStyleCnt="0"/>
      <dgm:spPr/>
    </dgm:pt>
    <dgm:pt modelId="{04344973-A86F-41DB-B0FD-C0A75BDDFEE3}" type="pres">
      <dgm:prSet presAssocID="{A97A6B62-4A48-4B34-B53B-EECEC563839F}" presName="compNode" presStyleCnt="0"/>
      <dgm:spPr/>
    </dgm:pt>
    <dgm:pt modelId="{8B546D93-CA3B-468F-B927-687225446538}" type="pres">
      <dgm:prSet presAssocID="{A97A6B62-4A48-4B34-B53B-EECEC563839F}" presName="bgRect" presStyleLbl="bgShp" presStyleIdx="1" presStyleCnt="3"/>
      <dgm:spPr/>
    </dgm:pt>
    <dgm:pt modelId="{EF2045AB-8667-48CC-A8CC-75BAAE9F1733}" type="pres">
      <dgm:prSet presAssocID="{A97A6B62-4A48-4B34-B53B-EECEC56383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4BEBE89-1827-48A6-B5F2-9FB55E238771}" type="pres">
      <dgm:prSet presAssocID="{A97A6B62-4A48-4B34-B53B-EECEC563839F}" presName="spaceRect" presStyleCnt="0"/>
      <dgm:spPr/>
    </dgm:pt>
    <dgm:pt modelId="{332073F1-CBF5-4DBB-A449-9365192EA733}" type="pres">
      <dgm:prSet presAssocID="{A97A6B62-4A48-4B34-B53B-EECEC563839F}" presName="parTx" presStyleLbl="revTx" presStyleIdx="1" presStyleCnt="3">
        <dgm:presLayoutVars>
          <dgm:chMax val="0"/>
          <dgm:chPref val="0"/>
        </dgm:presLayoutVars>
      </dgm:prSet>
      <dgm:spPr/>
    </dgm:pt>
    <dgm:pt modelId="{5AA27EA2-D77B-489B-A6BA-14677D71088C}" type="pres">
      <dgm:prSet presAssocID="{49AC5268-42D8-4B40-9107-10F775AA317B}" presName="sibTrans" presStyleCnt="0"/>
      <dgm:spPr/>
    </dgm:pt>
    <dgm:pt modelId="{784FD001-415F-4AA1-94EF-CABB7C8B5706}" type="pres">
      <dgm:prSet presAssocID="{B9299CB1-4237-471C-8CA8-4714887A4482}" presName="compNode" presStyleCnt="0"/>
      <dgm:spPr/>
    </dgm:pt>
    <dgm:pt modelId="{81450C9D-D297-4B37-B398-79F9FAD77CDE}" type="pres">
      <dgm:prSet presAssocID="{B9299CB1-4237-471C-8CA8-4714887A4482}" presName="bgRect" presStyleLbl="bgShp" presStyleIdx="2" presStyleCnt="3"/>
      <dgm:spPr/>
    </dgm:pt>
    <dgm:pt modelId="{65C5268A-BCCE-49EA-BEA8-E823DE08683A}" type="pres">
      <dgm:prSet presAssocID="{B9299CB1-4237-471C-8CA8-4714887A448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021C8D7C-93F9-485B-9932-A71A2419450C}" type="pres">
      <dgm:prSet presAssocID="{B9299CB1-4237-471C-8CA8-4714887A4482}" presName="spaceRect" presStyleCnt="0"/>
      <dgm:spPr/>
    </dgm:pt>
    <dgm:pt modelId="{4E290255-AA51-480C-A1D7-8F4DA89EAA84}" type="pres">
      <dgm:prSet presAssocID="{B9299CB1-4237-471C-8CA8-4714887A4482}" presName="parTx" presStyleLbl="revTx" presStyleIdx="2" presStyleCnt="3">
        <dgm:presLayoutVars>
          <dgm:chMax val="0"/>
          <dgm:chPref val="0"/>
        </dgm:presLayoutVars>
      </dgm:prSet>
      <dgm:spPr/>
    </dgm:pt>
  </dgm:ptLst>
  <dgm:cxnLst>
    <dgm:cxn modelId="{57011906-8E8F-4420-A831-4BA25637A983}" type="presOf" srcId="{A97A6B62-4A48-4B34-B53B-EECEC563839F}" destId="{332073F1-CBF5-4DBB-A449-9365192EA733}" srcOrd="0" destOrd="0" presId="urn:microsoft.com/office/officeart/2018/2/layout/IconVerticalSolidList"/>
    <dgm:cxn modelId="{7CD9DC07-0006-4BA2-BE6C-5CAB38340382}" type="presOf" srcId="{01E9FD93-0052-4F82-9981-3A8B89122068}" destId="{F9EEC77F-E80C-4B19-A939-62CD3E4BB3CE}" srcOrd="0" destOrd="0" presId="urn:microsoft.com/office/officeart/2018/2/layout/IconVerticalSolidList"/>
    <dgm:cxn modelId="{D032556C-9CCC-4A32-9917-22CA252DF433}" srcId="{0A6A5141-3D6F-4B60-B715-DA381710F63C}" destId="{A97A6B62-4A48-4B34-B53B-EECEC563839F}" srcOrd="1" destOrd="0" parTransId="{8BF08C27-BE8F-427C-A221-48DD4B0FC2D9}" sibTransId="{49AC5268-42D8-4B40-9107-10F775AA317B}"/>
    <dgm:cxn modelId="{78E3F658-614A-47B1-8A99-549AF03D0B99}" type="presOf" srcId="{0A6A5141-3D6F-4B60-B715-DA381710F63C}" destId="{9014F866-2AC6-4F55-8939-ABD011058B75}" srcOrd="0" destOrd="0" presId="urn:microsoft.com/office/officeart/2018/2/layout/IconVerticalSolidList"/>
    <dgm:cxn modelId="{78D2657B-8FA7-4B4F-823C-383D979B700B}" type="presOf" srcId="{B9299CB1-4237-471C-8CA8-4714887A4482}" destId="{4E290255-AA51-480C-A1D7-8F4DA89EAA84}" srcOrd="0" destOrd="0" presId="urn:microsoft.com/office/officeart/2018/2/layout/IconVerticalSolidList"/>
    <dgm:cxn modelId="{241B2983-EF51-40E1-B4AE-1745D9EBC99A}" srcId="{0A6A5141-3D6F-4B60-B715-DA381710F63C}" destId="{B9299CB1-4237-471C-8CA8-4714887A4482}" srcOrd="2" destOrd="0" parTransId="{1E06D149-BBD8-4B57-AB0B-217B7832A128}" sibTransId="{67F66DDB-2435-4B6C-B4FF-79BEA12A6F1A}"/>
    <dgm:cxn modelId="{0C90DBB8-5719-4B57-BAB7-78AA93F430E4}" srcId="{0A6A5141-3D6F-4B60-B715-DA381710F63C}" destId="{01E9FD93-0052-4F82-9981-3A8B89122068}" srcOrd="0" destOrd="0" parTransId="{7B3AE321-061E-429B-B82F-FCCC343216C4}" sibTransId="{1E5F10DE-035A-4A96-9C40-825323F5F48C}"/>
    <dgm:cxn modelId="{75C8E5F7-FEB1-4C57-BD75-9A039CFB2C33}" type="presParOf" srcId="{9014F866-2AC6-4F55-8939-ABD011058B75}" destId="{9BF8B2EB-95A6-4467-BA61-D45D818B59C2}" srcOrd="0" destOrd="0" presId="urn:microsoft.com/office/officeart/2018/2/layout/IconVerticalSolidList"/>
    <dgm:cxn modelId="{4D053CDA-0A01-44D7-9CF8-DC9105EA6A62}" type="presParOf" srcId="{9BF8B2EB-95A6-4467-BA61-D45D818B59C2}" destId="{FFBF4D57-1BA1-4F69-979B-B71767C99655}" srcOrd="0" destOrd="0" presId="urn:microsoft.com/office/officeart/2018/2/layout/IconVerticalSolidList"/>
    <dgm:cxn modelId="{18B01FBF-585D-4B5E-B954-F0332F5D359F}" type="presParOf" srcId="{9BF8B2EB-95A6-4467-BA61-D45D818B59C2}" destId="{90CF2B5E-D583-42AF-B470-E6B171F0B2F8}" srcOrd="1" destOrd="0" presId="urn:microsoft.com/office/officeart/2018/2/layout/IconVerticalSolidList"/>
    <dgm:cxn modelId="{E290B23B-CB5B-4FBF-8613-11573C862040}" type="presParOf" srcId="{9BF8B2EB-95A6-4467-BA61-D45D818B59C2}" destId="{C43471E4-26F6-4404-B38C-BD347E4D9970}" srcOrd="2" destOrd="0" presId="urn:microsoft.com/office/officeart/2018/2/layout/IconVerticalSolidList"/>
    <dgm:cxn modelId="{2479BA2A-2EA9-462C-9F55-3B51E62773DA}" type="presParOf" srcId="{9BF8B2EB-95A6-4467-BA61-D45D818B59C2}" destId="{F9EEC77F-E80C-4B19-A939-62CD3E4BB3CE}" srcOrd="3" destOrd="0" presId="urn:microsoft.com/office/officeart/2018/2/layout/IconVerticalSolidList"/>
    <dgm:cxn modelId="{9B2A37B6-F4AB-4B71-907A-DF5BBF49CAF1}" type="presParOf" srcId="{9014F866-2AC6-4F55-8939-ABD011058B75}" destId="{320A7B47-3A9B-4C22-A4DA-CB09A6818986}" srcOrd="1" destOrd="0" presId="urn:microsoft.com/office/officeart/2018/2/layout/IconVerticalSolidList"/>
    <dgm:cxn modelId="{1DBC1DE5-788F-4E8B-9943-0AA773D34330}" type="presParOf" srcId="{9014F866-2AC6-4F55-8939-ABD011058B75}" destId="{04344973-A86F-41DB-B0FD-C0A75BDDFEE3}" srcOrd="2" destOrd="0" presId="urn:microsoft.com/office/officeart/2018/2/layout/IconVerticalSolidList"/>
    <dgm:cxn modelId="{384B7696-1CDF-47CE-929C-D68765115D8E}" type="presParOf" srcId="{04344973-A86F-41DB-B0FD-C0A75BDDFEE3}" destId="{8B546D93-CA3B-468F-B927-687225446538}" srcOrd="0" destOrd="0" presId="urn:microsoft.com/office/officeart/2018/2/layout/IconVerticalSolidList"/>
    <dgm:cxn modelId="{1973EAD5-FCF1-4350-849B-8E0D18D57578}" type="presParOf" srcId="{04344973-A86F-41DB-B0FD-C0A75BDDFEE3}" destId="{EF2045AB-8667-48CC-A8CC-75BAAE9F1733}" srcOrd="1" destOrd="0" presId="urn:microsoft.com/office/officeart/2018/2/layout/IconVerticalSolidList"/>
    <dgm:cxn modelId="{423CC193-0DA8-45BB-A2BB-776959694957}" type="presParOf" srcId="{04344973-A86F-41DB-B0FD-C0A75BDDFEE3}" destId="{E4BEBE89-1827-48A6-B5F2-9FB55E238771}" srcOrd="2" destOrd="0" presId="urn:microsoft.com/office/officeart/2018/2/layout/IconVerticalSolidList"/>
    <dgm:cxn modelId="{45FB1410-2EC6-42C1-85F9-81D6D41C130F}" type="presParOf" srcId="{04344973-A86F-41DB-B0FD-C0A75BDDFEE3}" destId="{332073F1-CBF5-4DBB-A449-9365192EA733}" srcOrd="3" destOrd="0" presId="urn:microsoft.com/office/officeart/2018/2/layout/IconVerticalSolidList"/>
    <dgm:cxn modelId="{12BAD3FD-FDDE-4332-9D81-381FC3DF4418}" type="presParOf" srcId="{9014F866-2AC6-4F55-8939-ABD011058B75}" destId="{5AA27EA2-D77B-489B-A6BA-14677D71088C}" srcOrd="3" destOrd="0" presId="urn:microsoft.com/office/officeart/2018/2/layout/IconVerticalSolidList"/>
    <dgm:cxn modelId="{E78912CE-F5DF-4775-B8E4-3111124B646A}" type="presParOf" srcId="{9014F866-2AC6-4F55-8939-ABD011058B75}" destId="{784FD001-415F-4AA1-94EF-CABB7C8B5706}" srcOrd="4" destOrd="0" presId="urn:microsoft.com/office/officeart/2018/2/layout/IconVerticalSolidList"/>
    <dgm:cxn modelId="{E7A6453A-1672-48ED-B1F7-D977CCF87CE7}" type="presParOf" srcId="{784FD001-415F-4AA1-94EF-CABB7C8B5706}" destId="{81450C9D-D297-4B37-B398-79F9FAD77CDE}" srcOrd="0" destOrd="0" presId="urn:microsoft.com/office/officeart/2018/2/layout/IconVerticalSolidList"/>
    <dgm:cxn modelId="{42C2FF3C-832B-4C8E-B6D9-D212557DBB77}" type="presParOf" srcId="{784FD001-415F-4AA1-94EF-CABB7C8B5706}" destId="{65C5268A-BCCE-49EA-BEA8-E823DE08683A}" srcOrd="1" destOrd="0" presId="urn:microsoft.com/office/officeart/2018/2/layout/IconVerticalSolidList"/>
    <dgm:cxn modelId="{33170AC3-6912-4639-891C-3E67DD12EC9C}" type="presParOf" srcId="{784FD001-415F-4AA1-94EF-CABB7C8B5706}" destId="{021C8D7C-93F9-485B-9932-A71A2419450C}" srcOrd="2" destOrd="0" presId="urn:microsoft.com/office/officeart/2018/2/layout/IconVerticalSolidList"/>
    <dgm:cxn modelId="{0A7255DA-C8AA-4772-8338-098B632B5DB0}" type="presParOf" srcId="{784FD001-415F-4AA1-94EF-CABB7C8B5706}" destId="{4E290255-AA51-480C-A1D7-8F4DA89EAA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0548A-47D4-48AE-9F79-B0BE8ABC8979}"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B6CCCFDF-C0E3-435F-8FC0-238A53386A01}">
      <dgm:prSet/>
      <dgm:spPr/>
      <dgm:t>
        <a:bodyPr/>
        <a:lstStyle/>
        <a:p>
          <a:r>
            <a:rPr lang="en-US"/>
            <a:t>Davisville Free Library: Think Tank Collaboration</a:t>
          </a:r>
        </a:p>
      </dgm:t>
    </dgm:pt>
    <dgm:pt modelId="{4703D77B-BA16-437E-A34C-401945BE550D}" type="parTrans" cxnId="{A5C04102-802C-434F-A8A2-E76DD1EF5A35}">
      <dgm:prSet/>
      <dgm:spPr/>
      <dgm:t>
        <a:bodyPr/>
        <a:lstStyle/>
        <a:p>
          <a:endParaRPr lang="en-US"/>
        </a:p>
      </dgm:t>
    </dgm:pt>
    <dgm:pt modelId="{487A5ED5-1CB5-4443-99F5-1532575C93E8}" type="sibTrans" cxnId="{A5C04102-802C-434F-A8A2-E76DD1EF5A35}">
      <dgm:prSet/>
      <dgm:spPr/>
      <dgm:t>
        <a:bodyPr/>
        <a:lstStyle/>
        <a:p>
          <a:endParaRPr lang="en-US"/>
        </a:p>
      </dgm:t>
    </dgm:pt>
    <dgm:pt modelId="{617C86D9-287E-4E14-87A0-F84E692DA2E9}">
      <dgm:prSet/>
      <dgm:spPr/>
      <dgm:t>
        <a:bodyPr/>
        <a:lstStyle/>
        <a:p>
          <a:r>
            <a:rPr lang="en-US"/>
            <a:t>Greenville Public Library: Summer Learning Lab</a:t>
          </a:r>
        </a:p>
      </dgm:t>
    </dgm:pt>
    <dgm:pt modelId="{CA16AA90-AFB4-42F1-B2FD-464C556E977B}" type="parTrans" cxnId="{39AAAE2C-11C3-46C2-8C50-DBF1013D8A31}">
      <dgm:prSet/>
      <dgm:spPr/>
      <dgm:t>
        <a:bodyPr/>
        <a:lstStyle/>
        <a:p>
          <a:endParaRPr lang="en-US"/>
        </a:p>
      </dgm:t>
    </dgm:pt>
    <dgm:pt modelId="{AF2BE1F0-0369-4A68-9A6B-9FE35CFFDD5A}" type="sibTrans" cxnId="{39AAAE2C-11C3-46C2-8C50-DBF1013D8A31}">
      <dgm:prSet/>
      <dgm:spPr/>
      <dgm:t>
        <a:bodyPr/>
        <a:lstStyle/>
        <a:p>
          <a:endParaRPr lang="en-US"/>
        </a:p>
      </dgm:t>
    </dgm:pt>
    <dgm:pt modelId="{486E49E3-30A0-403B-884C-E69F14B7274F}">
      <dgm:prSet/>
      <dgm:spPr/>
      <dgm:t>
        <a:bodyPr/>
        <a:lstStyle/>
        <a:p>
          <a:r>
            <a:rPr lang="en-US"/>
            <a:t>Tiverton Public Library: Reach for the Stars</a:t>
          </a:r>
        </a:p>
      </dgm:t>
    </dgm:pt>
    <dgm:pt modelId="{D15F4163-4BD2-451B-9ADC-CB3823A5166B}" type="parTrans" cxnId="{FE50FC1F-49C5-4411-BC84-3F1717F9BFC9}">
      <dgm:prSet/>
      <dgm:spPr/>
      <dgm:t>
        <a:bodyPr/>
        <a:lstStyle/>
        <a:p>
          <a:endParaRPr lang="en-US"/>
        </a:p>
      </dgm:t>
    </dgm:pt>
    <dgm:pt modelId="{AC302D60-392B-4A31-85FE-E95CA797855F}" type="sibTrans" cxnId="{FE50FC1F-49C5-4411-BC84-3F1717F9BFC9}">
      <dgm:prSet/>
      <dgm:spPr/>
      <dgm:t>
        <a:bodyPr/>
        <a:lstStyle/>
        <a:p>
          <a:endParaRPr lang="en-US"/>
        </a:p>
      </dgm:t>
    </dgm:pt>
    <dgm:pt modelId="{317D062C-AEC7-4408-BDC8-F642246B29FF}">
      <dgm:prSet/>
      <dgm:spPr/>
      <dgm:t>
        <a:bodyPr/>
        <a:lstStyle/>
        <a:p>
          <a:r>
            <a:rPr lang="en-US"/>
            <a:t>West Warwick Public Library: Discover West Warwick</a:t>
          </a:r>
        </a:p>
      </dgm:t>
    </dgm:pt>
    <dgm:pt modelId="{E096BEA5-8020-4055-8BC4-AB4DEA3ADE64}" type="parTrans" cxnId="{EFBD8AAF-CF08-4549-86EB-28D377AF89AF}">
      <dgm:prSet/>
      <dgm:spPr/>
      <dgm:t>
        <a:bodyPr/>
        <a:lstStyle/>
        <a:p>
          <a:endParaRPr lang="en-US"/>
        </a:p>
      </dgm:t>
    </dgm:pt>
    <dgm:pt modelId="{DB38B310-49E7-436C-911F-D9043A234F47}" type="sibTrans" cxnId="{EFBD8AAF-CF08-4549-86EB-28D377AF89AF}">
      <dgm:prSet/>
      <dgm:spPr/>
      <dgm:t>
        <a:bodyPr/>
        <a:lstStyle/>
        <a:p>
          <a:endParaRPr lang="en-US"/>
        </a:p>
      </dgm:t>
    </dgm:pt>
    <dgm:pt modelId="{9D369C58-A365-440E-BB4A-C2E002B0038D}" type="pres">
      <dgm:prSet presAssocID="{E010548A-47D4-48AE-9F79-B0BE8ABC8979}" presName="vert0" presStyleCnt="0">
        <dgm:presLayoutVars>
          <dgm:dir/>
          <dgm:animOne val="branch"/>
          <dgm:animLvl val="lvl"/>
        </dgm:presLayoutVars>
      </dgm:prSet>
      <dgm:spPr/>
    </dgm:pt>
    <dgm:pt modelId="{32CD8084-301C-4183-A297-A271E8E8DAE5}" type="pres">
      <dgm:prSet presAssocID="{B6CCCFDF-C0E3-435F-8FC0-238A53386A01}" presName="thickLine" presStyleLbl="alignNode1" presStyleIdx="0" presStyleCnt="4"/>
      <dgm:spPr/>
    </dgm:pt>
    <dgm:pt modelId="{FEA7A7F8-242D-4907-A7C9-BEC0722D3B2D}" type="pres">
      <dgm:prSet presAssocID="{B6CCCFDF-C0E3-435F-8FC0-238A53386A01}" presName="horz1" presStyleCnt="0"/>
      <dgm:spPr/>
    </dgm:pt>
    <dgm:pt modelId="{6711A442-DA33-4792-AE21-15CD13507F30}" type="pres">
      <dgm:prSet presAssocID="{B6CCCFDF-C0E3-435F-8FC0-238A53386A01}" presName="tx1" presStyleLbl="revTx" presStyleIdx="0" presStyleCnt="4"/>
      <dgm:spPr/>
    </dgm:pt>
    <dgm:pt modelId="{150CFAF8-087A-4662-AAE6-DFB611E462FC}" type="pres">
      <dgm:prSet presAssocID="{B6CCCFDF-C0E3-435F-8FC0-238A53386A01}" presName="vert1" presStyleCnt="0"/>
      <dgm:spPr/>
    </dgm:pt>
    <dgm:pt modelId="{982388E9-64D0-4A67-A168-8016C5A0F84D}" type="pres">
      <dgm:prSet presAssocID="{617C86D9-287E-4E14-87A0-F84E692DA2E9}" presName="thickLine" presStyleLbl="alignNode1" presStyleIdx="1" presStyleCnt="4"/>
      <dgm:spPr/>
    </dgm:pt>
    <dgm:pt modelId="{C876549D-C1AB-4C73-B270-A8A700CB3082}" type="pres">
      <dgm:prSet presAssocID="{617C86D9-287E-4E14-87A0-F84E692DA2E9}" presName="horz1" presStyleCnt="0"/>
      <dgm:spPr/>
    </dgm:pt>
    <dgm:pt modelId="{687CEB53-10B4-4817-A053-A0EBD7A67FF8}" type="pres">
      <dgm:prSet presAssocID="{617C86D9-287E-4E14-87A0-F84E692DA2E9}" presName="tx1" presStyleLbl="revTx" presStyleIdx="1" presStyleCnt="4"/>
      <dgm:spPr/>
    </dgm:pt>
    <dgm:pt modelId="{A42FB068-558D-4E96-A461-A84ADAC89A08}" type="pres">
      <dgm:prSet presAssocID="{617C86D9-287E-4E14-87A0-F84E692DA2E9}" presName="vert1" presStyleCnt="0"/>
      <dgm:spPr/>
    </dgm:pt>
    <dgm:pt modelId="{993B1D92-59BC-4005-A223-90D0C5FA302B}" type="pres">
      <dgm:prSet presAssocID="{486E49E3-30A0-403B-884C-E69F14B7274F}" presName="thickLine" presStyleLbl="alignNode1" presStyleIdx="2" presStyleCnt="4"/>
      <dgm:spPr/>
    </dgm:pt>
    <dgm:pt modelId="{F7E17443-C949-440A-8242-48053FE0F5E6}" type="pres">
      <dgm:prSet presAssocID="{486E49E3-30A0-403B-884C-E69F14B7274F}" presName="horz1" presStyleCnt="0"/>
      <dgm:spPr/>
    </dgm:pt>
    <dgm:pt modelId="{FA3AAF59-1BCE-4B2F-8E97-1A7964513FD2}" type="pres">
      <dgm:prSet presAssocID="{486E49E3-30A0-403B-884C-E69F14B7274F}" presName="tx1" presStyleLbl="revTx" presStyleIdx="2" presStyleCnt="4"/>
      <dgm:spPr/>
    </dgm:pt>
    <dgm:pt modelId="{6FC1DFF3-2C22-4072-BDE0-56F03E10B4BB}" type="pres">
      <dgm:prSet presAssocID="{486E49E3-30A0-403B-884C-E69F14B7274F}" presName="vert1" presStyleCnt="0"/>
      <dgm:spPr/>
    </dgm:pt>
    <dgm:pt modelId="{93CC6F11-4342-4010-A8AA-3A1F7A6D4215}" type="pres">
      <dgm:prSet presAssocID="{317D062C-AEC7-4408-BDC8-F642246B29FF}" presName="thickLine" presStyleLbl="alignNode1" presStyleIdx="3" presStyleCnt="4"/>
      <dgm:spPr/>
    </dgm:pt>
    <dgm:pt modelId="{59B866B4-546F-41A6-95FE-6945CAAA601A}" type="pres">
      <dgm:prSet presAssocID="{317D062C-AEC7-4408-BDC8-F642246B29FF}" presName="horz1" presStyleCnt="0"/>
      <dgm:spPr/>
    </dgm:pt>
    <dgm:pt modelId="{CE5345FF-BBF6-435F-BB17-E48B7C2E36D5}" type="pres">
      <dgm:prSet presAssocID="{317D062C-AEC7-4408-BDC8-F642246B29FF}" presName="tx1" presStyleLbl="revTx" presStyleIdx="3" presStyleCnt="4"/>
      <dgm:spPr/>
    </dgm:pt>
    <dgm:pt modelId="{1AAFACA6-67EC-454D-80A3-F454DA911FAB}" type="pres">
      <dgm:prSet presAssocID="{317D062C-AEC7-4408-BDC8-F642246B29FF}" presName="vert1" presStyleCnt="0"/>
      <dgm:spPr/>
    </dgm:pt>
  </dgm:ptLst>
  <dgm:cxnLst>
    <dgm:cxn modelId="{A5C04102-802C-434F-A8A2-E76DD1EF5A35}" srcId="{E010548A-47D4-48AE-9F79-B0BE8ABC8979}" destId="{B6CCCFDF-C0E3-435F-8FC0-238A53386A01}" srcOrd="0" destOrd="0" parTransId="{4703D77B-BA16-437E-A34C-401945BE550D}" sibTransId="{487A5ED5-1CB5-4443-99F5-1532575C93E8}"/>
    <dgm:cxn modelId="{F817511A-783E-4710-86EA-2CBF008504E1}" type="presOf" srcId="{317D062C-AEC7-4408-BDC8-F642246B29FF}" destId="{CE5345FF-BBF6-435F-BB17-E48B7C2E36D5}" srcOrd="0" destOrd="0" presId="urn:microsoft.com/office/officeart/2008/layout/LinedList"/>
    <dgm:cxn modelId="{FE50FC1F-49C5-4411-BC84-3F1717F9BFC9}" srcId="{E010548A-47D4-48AE-9F79-B0BE8ABC8979}" destId="{486E49E3-30A0-403B-884C-E69F14B7274F}" srcOrd="2" destOrd="0" parTransId="{D15F4163-4BD2-451B-9ADC-CB3823A5166B}" sibTransId="{AC302D60-392B-4A31-85FE-E95CA797855F}"/>
    <dgm:cxn modelId="{39AAAE2C-11C3-46C2-8C50-DBF1013D8A31}" srcId="{E010548A-47D4-48AE-9F79-B0BE8ABC8979}" destId="{617C86D9-287E-4E14-87A0-F84E692DA2E9}" srcOrd="1" destOrd="0" parTransId="{CA16AA90-AFB4-42F1-B2FD-464C556E977B}" sibTransId="{AF2BE1F0-0369-4A68-9A6B-9FE35CFFDD5A}"/>
    <dgm:cxn modelId="{2480AC49-B111-4DFC-B553-CE1D3C6BEA22}" type="presOf" srcId="{B6CCCFDF-C0E3-435F-8FC0-238A53386A01}" destId="{6711A442-DA33-4792-AE21-15CD13507F30}" srcOrd="0" destOrd="0" presId="urn:microsoft.com/office/officeart/2008/layout/LinedList"/>
    <dgm:cxn modelId="{9F723690-3558-4A93-8B80-8A9464550BD2}" type="presOf" srcId="{486E49E3-30A0-403B-884C-E69F14B7274F}" destId="{FA3AAF59-1BCE-4B2F-8E97-1A7964513FD2}" srcOrd="0" destOrd="0" presId="urn:microsoft.com/office/officeart/2008/layout/LinedList"/>
    <dgm:cxn modelId="{0301EAA7-B29D-4D1E-9767-35DC3DC4D18E}" type="presOf" srcId="{E010548A-47D4-48AE-9F79-B0BE8ABC8979}" destId="{9D369C58-A365-440E-BB4A-C2E002B0038D}" srcOrd="0" destOrd="0" presId="urn:microsoft.com/office/officeart/2008/layout/LinedList"/>
    <dgm:cxn modelId="{EFBD8AAF-CF08-4549-86EB-28D377AF89AF}" srcId="{E010548A-47D4-48AE-9F79-B0BE8ABC8979}" destId="{317D062C-AEC7-4408-BDC8-F642246B29FF}" srcOrd="3" destOrd="0" parTransId="{E096BEA5-8020-4055-8BC4-AB4DEA3ADE64}" sibTransId="{DB38B310-49E7-436C-911F-D9043A234F47}"/>
    <dgm:cxn modelId="{80A3EDB0-0790-42BC-8635-239EF8802613}" type="presOf" srcId="{617C86D9-287E-4E14-87A0-F84E692DA2E9}" destId="{687CEB53-10B4-4817-A053-A0EBD7A67FF8}" srcOrd="0" destOrd="0" presId="urn:microsoft.com/office/officeart/2008/layout/LinedList"/>
    <dgm:cxn modelId="{40C18902-999E-4842-8531-955EEE32A8D9}" type="presParOf" srcId="{9D369C58-A365-440E-BB4A-C2E002B0038D}" destId="{32CD8084-301C-4183-A297-A271E8E8DAE5}" srcOrd="0" destOrd="0" presId="urn:microsoft.com/office/officeart/2008/layout/LinedList"/>
    <dgm:cxn modelId="{C99760CE-7AC7-4AC3-BF39-0C669463CF7F}" type="presParOf" srcId="{9D369C58-A365-440E-BB4A-C2E002B0038D}" destId="{FEA7A7F8-242D-4907-A7C9-BEC0722D3B2D}" srcOrd="1" destOrd="0" presId="urn:microsoft.com/office/officeart/2008/layout/LinedList"/>
    <dgm:cxn modelId="{C8FC4DFF-1168-40C2-835A-A3394A8B1978}" type="presParOf" srcId="{FEA7A7F8-242D-4907-A7C9-BEC0722D3B2D}" destId="{6711A442-DA33-4792-AE21-15CD13507F30}" srcOrd="0" destOrd="0" presId="urn:microsoft.com/office/officeart/2008/layout/LinedList"/>
    <dgm:cxn modelId="{D2FD0FFC-DEF7-43B2-86B9-743B7413978C}" type="presParOf" srcId="{FEA7A7F8-242D-4907-A7C9-BEC0722D3B2D}" destId="{150CFAF8-087A-4662-AAE6-DFB611E462FC}" srcOrd="1" destOrd="0" presId="urn:microsoft.com/office/officeart/2008/layout/LinedList"/>
    <dgm:cxn modelId="{02812B44-DE0B-4C15-B45E-9F4D45C96F30}" type="presParOf" srcId="{9D369C58-A365-440E-BB4A-C2E002B0038D}" destId="{982388E9-64D0-4A67-A168-8016C5A0F84D}" srcOrd="2" destOrd="0" presId="urn:microsoft.com/office/officeart/2008/layout/LinedList"/>
    <dgm:cxn modelId="{FB7283CA-3CD7-4664-AC79-4A184537599D}" type="presParOf" srcId="{9D369C58-A365-440E-BB4A-C2E002B0038D}" destId="{C876549D-C1AB-4C73-B270-A8A700CB3082}" srcOrd="3" destOrd="0" presId="urn:microsoft.com/office/officeart/2008/layout/LinedList"/>
    <dgm:cxn modelId="{8C5E5A26-B866-4664-A85C-610BDDA30E40}" type="presParOf" srcId="{C876549D-C1AB-4C73-B270-A8A700CB3082}" destId="{687CEB53-10B4-4817-A053-A0EBD7A67FF8}" srcOrd="0" destOrd="0" presId="urn:microsoft.com/office/officeart/2008/layout/LinedList"/>
    <dgm:cxn modelId="{BF61EEAE-61A7-4F40-8F86-40B5CE9FA71A}" type="presParOf" srcId="{C876549D-C1AB-4C73-B270-A8A700CB3082}" destId="{A42FB068-558D-4E96-A461-A84ADAC89A08}" srcOrd="1" destOrd="0" presId="urn:microsoft.com/office/officeart/2008/layout/LinedList"/>
    <dgm:cxn modelId="{B3EC5792-5EFD-4971-A547-B1254B5964C7}" type="presParOf" srcId="{9D369C58-A365-440E-BB4A-C2E002B0038D}" destId="{993B1D92-59BC-4005-A223-90D0C5FA302B}" srcOrd="4" destOrd="0" presId="urn:microsoft.com/office/officeart/2008/layout/LinedList"/>
    <dgm:cxn modelId="{80B3C132-84EA-48B8-9A02-F30E3C9545C4}" type="presParOf" srcId="{9D369C58-A365-440E-BB4A-C2E002B0038D}" destId="{F7E17443-C949-440A-8242-48053FE0F5E6}" srcOrd="5" destOrd="0" presId="urn:microsoft.com/office/officeart/2008/layout/LinedList"/>
    <dgm:cxn modelId="{5EC943F9-328E-49FD-8E59-1DCE6A192EC9}" type="presParOf" srcId="{F7E17443-C949-440A-8242-48053FE0F5E6}" destId="{FA3AAF59-1BCE-4B2F-8E97-1A7964513FD2}" srcOrd="0" destOrd="0" presId="urn:microsoft.com/office/officeart/2008/layout/LinedList"/>
    <dgm:cxn modelId="{A143BD9D-DDA2-469E-8F18-7680542402A5}" type="presParOf" srcId="{F7E17443-C949-440A-8242-48053FE0F5E6}" destId="{6FC1DFF3-2C22-4072-BDE0-56F03E10B4BB}" srcOrd="1" destOrd="0" presId="urn:microsoft.com/office/officeart/2008/layout/LinedList"/>
    <dgm:cxn modelId="{E4E178E6-C883-451A-8BEA-A80A81DD33C2}" type="presParOf" srcId="{9D369C58-A365-440E-BB4A-C2E002B0038D}" destId="{93CC6F11-4342-4010-A8AA-3A1F7A6D4215}" srcOrd="6" destOrd="0" presId="urn:microsoft.com/office/officeart/2008/layout/LinedList"/>
    <dgm:cxn modelId="{1A13CDD9-2F77-4B81-9165-0EEAA326E467}" type="presParOf" srcId="{9D369C58-A365-440E-BB4A-C2E002B0038D}" destId="{59B866B4-546F-41A6-95FE-6945CAAA601A}" srcOrd="7" destOrd="0" presId="urn:microsoft.com/office/officeart/2008/layout/LinedList"/>
    <dgm:cxn modelId="{92BCEAD4-AF63-4F19-AB57-183F0D03373C}" type="presParOf" srcId="{59B866B4-546F-41A6-95FE-6945CAAA601A}" destId="{CE5345FF-BBF6-435F-BB17-E48B7C2E36D5}" srcOrd="0" destOrd="0" presId="urn:microsoft.com/office/officeart/2008/layout/LinedList"/>
    <dgm:cxn modelId="{0726F728-7403-4410-99EC-9BB8D8EDBFAD}" type="presParOf" srcId="{59B866B4-546F-41A6-95FE-6945CAAA601A}" destId="{1AAFACA6-67EC-454D-80A3-F454DA911FA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654744-A88C-43C1-85E3-7AB6635B8885}"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CC4A205-913D-447D-A189-53DF2F16DDF8}">
      <dgm:prSet/>
      <dgm:spPr/>
      <dgm:t>
        <a:bodyPr/>
        <a:lstStyle/>
        <a:p>
          <a:r>
            <a:rPr lang="en-US" dirty="0"/>
            <a:t>The goal: </a:t>
          </a:r>
        </a:p>
      </dgm:t>
    </dgm:pt>
    <dgm:pt modelId="{6650D954-5FE3-4164-B310-8249E347B758}" type="parTrans" cxnId="{727E0645-D194-46AF-9C7C-24FAC462202D}">
      <dgm:prSet/>
      <dgm:spPr/>
      <dgm:t>
        <a:bodyPr/>
        <a:lstStyle/>
        <a:p>
          <a:endParaRPr lang="en-US"/>
        </a:p>
      </dgm:t>
    </dgm:pt>
    <dgm:pt modelId="{86040AE9-0A77-4913-94FE-7D525D146858}" type="sibTrans" cxnId="{727E0645-D194-46AF-9C7C-24FAC462202D}">
      <dgm:prSet/>
      <dgm:spPr/>
      <dgm:t>
        <a:bodyPr/>
        <a:lstStyle/>
        <a:p>
          <a:endParaRPr lang="en-US"/>
        </a:p>
      </dgm:t>
    </dgm:pt>
    <dgm:pt modelId="{45936BCD-24EA-4702-8E8E-29DE02715865}">
      <dgm:prSet/>
      <dgm:spPr/>
      <dgm:t>
        <a:bodyPr/>
        <a:lstStyle/>
        <a:p>
          <a:r>
            <a:rPr lang="en-US"/>
            <a:t>Diminish summer learning loss for children in grades 2-8 by engaging teens in grades 8-12 as tutors</a:t>
          </a:r>
        </a:p>
      </dgm:t>
    </dgm:pt>
    <dgm:pt modelId="{1E63789F-DCFA-41B4-A4A4-5DCAA4341AF9}" type="parTrans" cxnId="{BC60B5A6-9246-4848-9477-5BC6D00C912A}">
      <dgm:prSet/>
      <dgm:spPr/>
      <dgm:t>
        <a:bodyPr/>
        <a:lstStyle/>
        <a:p>
          <a:endParaRPr lang="en-US"/>
        </a:p>
      </dgm:t>
    </dgm:pt>
    <dgm:pt modelId="{5909AEAB-561B-4A19-BE92-89481EEA9D40}" type="sibTrans" cxnId="{BC60B5A6-9246-4848-9477-5BC6D00C912A}">
      <dgm:prSet/>
      <dgm:spPr/>
      <dgm:t>
        <a:bodyPr/>
        <a:lstStyle/>
        <a:p>
          <a:endParaRPr lang="en-US"/>
        </a:p>
      </dgm:t>
    </dgm:pt>
    <dgm:pt modelId="{132D8630-B55D-4A16-AE08-0B73555E86FF}">
      <dgm:prSet/>
      <dgm:spPr/>
      <dgm:t>
        <a:bodyPr/>
        <a:lstStyle/>
        <a:p>
          <a:r>
            <a:rPr lang="en-US" dirty="0"/>
            <a:t>The project:</a:t>
          </a:r>
        </a:p>
      </dgm:t>
    </dgm:pt>
    <dgm:pt modelId="{617D7336-6E11-4406-B1C8-76D7E4D72AED}" type="parTrans" cxnId="{E3C788B0-81BB-4E9B-9695-F215C2745B5A}">
      <dgm:prSet/>
      <dgm:spPr/>
      <dgm:t>
        <a:bodyPr/>
        <a:lstStyle/>
        <a:p>
          <a:endParaRPr lang="en-US"/>
        </a:p>
      </dgm:t>
    </dgm:pt>
    <dgm:pt modelId="{9D065C4D-E9B6-45BB-B00A-792D01C85010}" type="sibTrans" cxnId="{E3C788B0-81BB-4E9B-9695-F215C2745B5A}">
      <dgm:prSet/>
      <dgm:spPr/>
      <dgm:t>
        <a:bodyPr/>
        <a:lstStyle/>
        <a:p>
          <a:endParaRPr lang="en-US"/>
        </a:p>
      </dgm:t>
    </dgm:pt>
    <dgm:pt modelId="{CDEDEC91-E35A-4CC5-B8FC-DDAAA6B5401C}">
      <dgm:prSet/>
      <dgm:spPr/>
      <dgm:t>
        <a:bodyPr/>
        <a:lstStyle/>
        <a:p>
          <a:r>
            <a:rPr lang="en-US" dirty="0"/>
            <a:t>Caregivers apply to enroll children as students and determine the subject areas for which children need tutoring</a:t>
          </a:r>
        </a:p>
      </dgm:t>
    </dgm:pt>
    <dgm:pt modelId="{7E8F1221-3CB0-49C7-884D-E3683E83A97E}" type="parTrans" cxnId="{68B1FE28-5591-4537-AEBF-72F753D7F26B}">
      <dgm:prSet/>
      <dgm:spPr/>
      <dgm:t>
        <a:bodyPr/>
        <a:lstStyle/>
        <a:p>
          <a:endParaRPr lang="en-US"/>
        </a:p>
      </dgm:t>
    </dgm:pt>
    <dgm:pt modelId="{A76D9B8D-4148-4774-BC95-9D75C71DD856}" type="sibTrans" cxnId="{68B1FE28-5591-4537-AEBF-72F753D7F26B}">
      <dgm:prSet/>
      <dgm:spPr/>
      <dgm:t>
        <a:bodyPr/>
        <a:lstStyle/>
        <a:p>
          <a:endParaRPr lang="en-US"/>
        </a:p>
      </dgm:t>
    </dgm:pt>
    <dgm:pt modelId="{222783E9-FDA5-46ED-8315-B573F7D3BC55}">
      <dgm:prSet/>
      <dgm:spPr/>
      <dgm:t>
        <a:bodyPr/>
        <a:lstStyle/>
        <a:p>
          <a:r>
            <a:rPr lang="en-US" dirty="0"/>
            <a:t>Young adults apply and are interviewed before being offered positions as tutors</a:t>
          </a:r>
        </a:p>
      </dgm:t>
    </dgm:pt>
    <dgm:pt modelId="{AD646570-BA70-4A49-B21E-3946EA48118B}" type="parTrans" cxnId="{7546FAC2-EB5D-4A50-B5AE-3D0DEEE601F7}">
      <dgm:prSet/>
      <dgm:spPr/>
      <dgm:t>
        <a:bodyPr/>
        <a:lstStyle/>
        <a:p>
          <a:endParaRPr lang="en-US"/>
        </a:p>
      </dgm:t>
    </dgm:pt>
    <dgm:pt modelId="{6AD0451B-2BA6-4411-A895-8A42A452CEAB}" type="sibTrans" cxnId="{7546FAC2-EB5D-4A50-B5AE-3D0DEEE601F7}">
      <dgm:prSet/>
      <dgm:spPr/>
      <dgm:t>
        <a:bodyPr/>
        <a:lstStyle/>
        <a:p>
          <a:endParaRPr lang="en-US"/>
        </a:p>
      </dgm:t>
    </dgm:pt>
    <dgm:pt modelId="{ECE8974F-D630-4930-80E2-1E878EE44C2E}">
      <dgm:prSet/>
      <dgm:spPr/>
      <dgm:t>
        <a:bodyPr/>
        <a:lstStyle/>
        <a:p>
          <a:r>
            <a:rPr lang="en-US" dirty="0"/>
            <a:t>Tutors will receive required volunteer hours for community service programs</a:t>
          </a:r>
        </a:p>
      </dgm:t>
    </dgm:pt>
    <dgm:pt modelId="{1E5A5930-2831-4AEC-8011-3F3499C4F2B2}" type="parTrans" cxnId="{A6CDA150-C7D2-4012-A281-9511F3B7230D}">
      <dgm:prSet/>
      <dgm:spPr/>
      <dgm:t>
        <a:bodyPr/>
        <a:lstStyle/>
        <a:p>
          <a:endParaRPr lang="en-US"/>
        </a:p>
      </dgm:t>
    </dgm:pt>
    <dgm:pt modelId="{43801C29-5FB7-4DA9-B819-0ACAC7439B76}" type="sibTrans" cxnId="{A6CDA150-C7D2-4012-A281-9511F3B7230D}">
      <dgm:prSet/>
      <dgm:spPr/>
      <dgm:t>
        <a:bodyPr/>
        <a:lstStyle/>
        <a:p>
          <a:endParaRPr lang="en-US"/>
        </a:p>
      </dgm:t>
    </dgm:pt>
    <dgm:pt modelId="{426F0273-833E-4C64-AF76-DFC3E964711F}">
      <dgm:prSet/>
      <dgm:spPr/>
      <dgm:t>
        <a:bodyPr/>
        <a:lstStyle/>
        <a:p>
          <a:r>
            <a:rPr lang="en-US" dirty="0"/>
            <a:t>iPads and apps as well as other tools will be purchased to facilitate tutoring and learning</a:t>
          </a:r>
        </a:p>
      </dgm:t>
    </dgm:pt>
    <dgm:pt modelId="{EE12C580-3B53-4B9F-98D4-3CB67AD99E57}" type="parTrans" cxnId="{D610B6C4-CB8D-49BE-9B2C-BE04CFB3D805}">
      <dgm:prSet/>
      <dgm:spPr/>
      <dgm:t>
        <a:bodyPr/>
        <a:lstStyle/>
        <a:p>
          <a:endParaRPr lang="en-US"/>
        </a:p>
      </dgm:t>
    </dgm:pt>
    <dgm:pt modelId="{A44964F2-C9D1-4460-895A-5F7DADF50B56}" type="sibTrans" cxnId="{D610B6C4-CB8D-49BE-9B2C-BE04CFB3D805}">
      <dgm:prSet/>
      <dgm:spPr/>
      <dgm:t>
        <a:bodyPr/>
        <a:lstStyle/>
        <a:p>
          <a:endParaRPr lang="en-US"/>
        </a:p>
      </dgm:t>
    </dgm:pt>
    <dgm:pt modelId="{A279DD8B-05B0-4BEB-9B94-B97C21BFCB91}" type="pres">
      <dgm:prSet presAssocID="{EC654744-A88C-43C1-85E3-7AB6635B8885}" presName="linear" presStyleCnt="0">
        <dgm:presLayoutVars>
          <dgm:dir/>
          <dgm:animLvl val="lvl"/>
          <dgm:resizeHandles val="exact"/>
        </dgm:presLayoutVars>
      </dgm:prSet>
      <dgm:spPr/>
    </dgm:pt>
    <dgm:pt modelId="{309C9D9E-D3C4-4ED0-9E13-6BB82C34AC10}" type="pres">
      <dgm:prSet presAssocID="{4CC4A205-913D-447D-A189-53DF2F16DDF8}" presName="parentLin" presStyleCnt="0"/>
      <dgm:spPr/>
    </dgm:pt>
    <dgm:pt modelId="{D42A8498-529B-44B5-BD02-F96ED783C58A}" type="pres">
      <dgm:prSet presAssocID="{4CC4A205-913D-447D-A189-53DF2F16DDF8}" presName="parentLeftMargin" presStyleLbl="node1" presStyleIdx="0" presStyleCnt="2"/>
      <dgm:spPr/>
    </dgm:pt>
    <dgm:pt modelId="{6A575C60-931B-471F-938C-17B0F4B9F2E2}" type="pres">
      <dgm:prSet presAssocID="{4CC4A205-913D-447D-A189-53DF2F16DDF8}" presName="parentText" presStyleLbl="node1" presStyleIdx="0" presStyleCnt="2">
        <dgm:presLayoutVars>
          <dgm:chMax val="0"/>
          <dgm:bulletEnabled val="1"/>
        </dgm:presLayoutVars>
      </dgm:prSet>
      <dgm:spPr/>
    </dgm:pt>
    <dgm:pt modelId="{F5E29F5F-0EEB-4AAB-81F4-F05FD3141C47}" type="pres">
      <dgm:prSet presAssocID="{4CC4A205-913D-447D-A189-53DF2F16DDF8}" presName="negativeSpace" presStyleCnt="0"/>
      <dgm:spPr/>
    </dgm:pt>
    <dgm:pt modelId="{0FFD26B9-AD2D-4487-AC07-8E3CE5B9AC37}" type="pres">
      <dgm:prSet presAssocID="{4CC4A205-913D-447D-A189-53DF2F16DDF8}" presName="childText" presStyleLbl="conFgAcc1" presStyleIdx="0" presStyleCnt="2">
        <dgm:presLayoutVars>
          <dgm:bulletEnabled val="1"/>
        </dgm:presLayoutVars>
      </dgm:prSet>
      <dgm:spPr/>
    </dgm:pt>
    <dgm:pt modelId="{AFFBCAA2-0F2C-4F43-935E-FAA01A4FD96D}" type="pres">
      <dgm:prSet presAssocID="{86040AE9-0A77-4913-94FE-7D525D146858}" presName="spaceBetweenRectangles" presStyleCnt="0"/>
      <dgm:spPr/>
    </dgm:pt>
    <dgm:pt modelId="{2A242326-342E-4C2A-8597-A2839B930B39}" type="pres">
      <dgm:prSet presAssocID="{132D8630-B55D-4A16-AE08-0B73555E86FF}" presName="parentLin" presStyleCnt="0"/>
      <dgm:spPr/>
    </dgm:pt>
    <dgm:pt modelId="{3ECADB70-69F1-4480-9D2A-DFC0DAA05F00}" type="pres">
      <dgm:prSet presAssocID="{132D8630-B55D-4A16-AE08-0B73555E86FF}" presName="parentLeftMargin" presStyleLbl="node1" presStyleIdx="0" presStyleCnt="2"/>
      <dgm:spPr/>
    </dgm:pt>
    <dgm:pt modelId="{EC4A5FC3-193F-41E5-9E3F-728BADC36000}" type="pres">
      <dgm:prSet presAssocID="{132D8630-B55D-4A16-AE08-0B73555E86FF}" presName="parentText" presStyleLbl="node1" presStyleIdx="1" presStyleCnt="2">
        <dgm:presLayoutVars>
          <dgm:chMax val="0"/>
          <dgm:bulletEnabled val="1"/>
        </dgm:presLayoutVars>
      </dgm:prSet>
      <dgm:spPr/>
    </dgm:pt>
    <dgm:pt modelId="{8E2CB5A4-96F3-4F61-99DF-99EC30208280}" type="pres">
      <dgm:prSet presAssocID="{132D8630-B55D-4A16-AE08-0B73555E86FF}" presName="negativeSpace" presStyleCnt="0"/>
      <dgm:spPr/>
    </dgm:pt>
    <dgm:pt modelId="{68825183-D873-4467-A11D-D0FCC4C52CB7}" type="pres">
      <dgm:prSet presAssocID="{132D8630-B55D-4A16-AE08-0B73555E86FF}" presName="childText" presStyleLbl="conFgAcc1" presStyleIdx="1" presStyleCnt="2">
        <dgm:presLayoutVars>
          <dgm:bulletEnabled val="1"/>
        </dgm:presLayoutVars>
      </dgm:prSet>
      <dgm:spPr/>
    </dgm:pt>
  </dgm:ptLst>
  <dgm:cxnLst>
    <dgm:cxn modelId="{9EBADA15-BC20-4CE4-9781-86D5621E70B4}" type="presOf" srcId="{132D8630-B55D-4A16-AE08-0B73555E86FF}" destId="{3ECADB70-69F1-4480-9D2A-DFC0DAA05F00}" srcOrd="0" destOrd="0" presId="urn:microsoft.com/office/officeart/2005/8/layout/list1"/>
    <dgm:cxn modelId="{52072B1B-D0A7-4138-BADD-1D86F354EBBF}" type="presOf" srcId="{CDEDEC91-E35A-4CC5-B8FC-DDAAA6B5401C}" destId="{68825183-D873-4467-A11D-D0FCC4C52CB7}" srcOrd="0" destOrd="0" presId="urn:microsoft.com/office/officeart/2005/8/layout/list1"/>
    <dgm:cxn modelId="{5210AE26-7A15-4253-85B1-4C336DBE1ED4}" type="presOf" srcId="{222783E9-FDA5-46ED-8315-B573F7D3BC55}" destId="{68825183-D873-4467-A11D-D0FCC4C52CB7}" srcOrd="0" destOrd="1" presId="urn:microsoft.com/office/officeart/2005/8/layout/list1"/>
    <dgm:cxn modelId="{68B1FE28-5591-4537-AEBF-72F753D7F26B}" srcId="{132D8630-B55D-4A16-AE08-0B73555E86FF}" destId="{CDEDEC91-E35A-4CC5-B8FC-DDAAA6B5401C}" srcOrd="0" destOrd="0" parTransId="{7E8F1221-3CB0-49C7-884D-E3683E83A97E}" sibTransId="{A76D9B8D-4148-4774-BC95-9D75C71DD856}"/>
    <dgm:cxn modelId="{026F8438-E792-465C-B33B-C58B4D8EF5CB}" type="presOf" srcId="{426F0273-833E-4C64-AF76-DFC3E964711F}" destId="{68825183-D873-4467-A11D-D0FCC4C52CB7}" srcOrd="0" destOrd="3" presId="urn:microsoft.com/office/officeart/2005/8/layout/list1"/>
    <dgm:cxn modelId="{727E0645-D194-46AF-9C7C-24FAC462202D}" srcId="{EC654744-A88C-43C1-85E3-7AB6635B8885}" destId="{4CC4A205-913D-447D-A189-53DF2F16DDF8}" srcOrd="0" destOrd="0" parTransId="{6650D954-5FE3-4164-B310-8249E347B758}" sibTransId="{86040AE9-0A77-4913-94FE-7D525D146858}"/>
    <dgm:cxn modelId="{A6CDA150-C7D2-4012-A281-9511F3B7230D}" srcId="{132D8630-B55D-4A16-AE08-0B73555E86FF}" destId="{ECE8974F-D630-4930-80E2-1E878EE44C2E}" srcOrd="2" destOrd="0" parTransId="{1E5A5930-2831-4AEC-8011-3F3499C4F2B2}" sibTransId="{43801C29-5FB7-4DA9-B819-0ACAC7439B76}"/>
    <dgm:cxn modelId="{2A42305A-83C8-4044-8A3A-ABA37B2314A9}" type="presOf" srcId="{132D8630-B55D-4A16-AE08-0B73555E86FF}" destId="{EC4A5FC3-193F-41E5-9E3F-728BADC36000}" srcOrd="1" destOrd="0" presId="urn:microsoft.com/office/officeart/2005/8/layout/list1"/>
    <dgm:cxn modelId="{EE537B81-ABA0-438D-99BB-070C9401B0B2}" type="presOf" srcId="{ECE8974F-D630-4930-80E2-1E878EE44C2E}" destId="{68825183-D873-4467-A11D-D0FCC4C52CB7}" srcOrd="0" destOrd="2" presId="urn:microsoft.com/office/officeart/2005/8/layout/list1"/>
    <dgm:cxn modelId="{D56F878F-25CD-4E5D-A932-F84E75A621F4}" type="presOf" srcId="{4CC4A205-913D-447D-A189-53DF2F16DDF8}" destId="{D42A8498-529B-44B5-BD02-F96ED783C58A}" srcOrd="0" destOrd="0" presId="urn:microsoft.com/office/officeart/2005/8/layout/list1"/>
    <dgm:cxn modelId="{2D0FB2A1-B579-4867-A3FB-862505656B70}" type="presOf" srcId="{EC654744-A88C-43C1-85E3-7AB6635B8885}" destId="{A279DD8B-05B0-4BEB-9B94-B97C21BFCB91}" srcOrd="0" destOrd="0" presId="urn:microsoft.com/office/officeart/2005/8/layout/list1"/>
    <dgm:cxn modelId="{BC60B5A6-9246-4848-9477-5BC6D00C912A}" srcId="{4CC4A205-913D-447D-A189-53DF2F16DDF8}" destId="{45936BCD-24EA-4702-8E8E-29DE02715865}" srcOrd="0" destOrd="0" parTransId="{1E63789F-DCFA-41B4-A4A4-5DCAA4341AF9}" sibTransId="{5909AEAB-561B-4A19-BE92-89481EEA9D40}"/>
    <dgm:cxn modelId="{E3C788B0-81BB-4E9B-9695-F215C2745B5A}" srcId="{EC654744-A88C-43C1-85E3-7AB6635B8885}" destId="{132D8630-B55D-4A16-AE08-0B73555E86FF}" srcOrd="1" destOrd="0" parTransId="{617D7336-6E11-4406-B1C8-76D7E4D72AED}" sibTransId="{9D065C4D-E9B6-45BB-B00A-792D01C85010}"/>
    <dgm:cxn modelId="{7546FAC2-EB5D-4A50-B5AE-3D0DEEE601F7}" srcId="{132D8630-B55D-4A16-AE08-0B73555E86FF}" destId="{222783E9-FDA5-46ED-8315-B573F7D3BC55}" srcOrd="1" destOrd="0" parTransId="{AD646570-BA70-4A49-B21E-3946EA48118B}" sibTransId="{6AD0451B-2BA6-4411-A895-8A42A452CEAB}"/>
    <dgm:cxn modelId="{D610B6C4-CB8D-49BE-9B2C-BE04CFB3D805}" srcId="{132D8630-B55D-4A16-AE08-0B73555E86FF}" destId="{426F0273-833E-4C64-AF76-DFC3E964711F}" srcOrd="3" destOrd="0" parTransId="{EE12C580-3B53-4B9F-98D4-3CB67AD99E57}" sibTransId="{A44964F2-C9D1-4460-895A-5F7DADF50B56}"/>
    <dgm:cxn modelId="{FAD48BD0-0B9D-42ED-8445-28F3958F69B0}" type="presOf" srcId="{4CC4A205-913D-447D-A189-53DF2F16DDF8}" destId="{6A575C60-931B-471F-938C-17B0F4B9F2E2}" srcOrd="1" destOrd="0" presId="urn:microsoft.com/office/officeart/2005/8/layout/list1"/>
    <dgm:cxn modelId="{D74E41FC-EFA3-41E5-B828-33852AAC5316}" type="presOf" srcId="{45936BCD-24EA-4702-8E8E-29DE02715865}" destId="{0FFD26B9-AD2D-4487-AC07-8E3CE5B9AC37}" srcOrd="0" destOrd="0" presId="urn:microsoft.com/office/officeart/2005/8/layout/list1"/>
    <dgm:cxn modelId="{7ED3F82F-47EE-435E-93DE-D19900364A92}" type="presParOf" srcId="{A279DD8B-05B0-4BEB-9B94-B97C21BFCB91}" destId="{309C9D9E-D3C4-4ED0-9E13-6BB82C34AC10}" srcOrd="0" destOrd="0" presId="urn:microsoft.com/office/officeart/2005/8/layout/list1"/>
    <dgm:cxn modelId="{F43379E8-2254-41F9-8BA5-547A849FB681}" type="presParOf" srcId="{309C9D9E-D3C4-4ED0-9E13-6BB82C34AC10}" destId="{D42A8498-529B-44B5-BD02-F96ED783C58A}" srcOrd="0" destOrd="0" presId="urn:microsoft.com/office/officeart/2005/8/layout/list1"/>
    <dgm:cxn modelId="{EF7329F1-1D88-49A8-8959-A86AA8D554DD}" type="presParOf" srcId="{309C9D9E-D3C4-4ED0-9E13-6BB82C34AC10}" destId="{6A575C60-931B-471F-938C-17B0F4B9F2E2}" srcOrd="1" destOrd="0" presId="urn:microsoft.com/office/officeart/2005/8/layout/list1"/>
    <dgm:cxn modelId="{B82821A8-717D-48C6-9FA2-AAEC1946A3ED}" type="presParOf" srcId="{A279DD8B-05B0-4BEB-9B94-B97C21BFCB91}" destId="{F5E29F5F-0EEB-4AAB-81F4-F05FD3141C47}" srcOrd="1" destOrd="0" presId="urn:microsoft.com/office/officeart/2005/8/layout/list1"/>
    <dgm:cxn modelId="{63BA1512-1EBF-4FE2-8563-662426F884B5}" type="presParOf" srcId="{A279DD8B-05B0-4BEB-9B94-B97C21BFCB91}" destId="{0FFD26B9-AD2D-4487-AC07-8E3CE5B9AC37}" srcOrd="2" destOrd="0" presId="urn:microsoft.com/office/officeart/2005/8/layout/list1"/>
    <dgm:cxn modelId="{534B1D60-E204-4FC9-B51B-ADA57C4A2F50}" type="presParOf" srcId="{A279DD8B-05B0-4BEB-9B94-B97C21BFCB91}" destId="{AFFBCAA2-0F2C-4F43-935E-FAA01A4FD96D}" srcOrd="3" destOrd="0" presId="urn:microsoft.com/office/officeart/2005/8/layout/list1"/>
    <dgm:cxn modelId="{FA9615EB-4EBA-4F10-9B9D-16E41A74BE7D}" type="presParOf" srcId="{A279DD8B-05B0-4BEB-9B94-B97C21BFCB91}" destId="{2A242326-342E-4C2A-8597-A2839B930B39}" srcOrd="4" destOrd="0" presId="urn:microsoft.com/office/officeart/2005/8/layout/list1"/>
    <dgm:cxn modelId="{265CD0CB-4D48-4F4D-865C-E2CFD3AA6650}" type="presParOf" srcId="{2A242326-342E-4C2A-8597-A2839B930B39}" destId="{3ECADB70-69F1-4480-9D2A-DFC0DAA05F00}" srcOrd="0" destOrd="0" presId="urn:microsoft.com/office/officeart/2005/8/layout/list1"/>
    <dgm:cxn modelId="{1AED7A23-416E-487A-B3E5-C98E4302FEE2}" type="presParOf" srcId="{2A242326-342E-4C2A-8597-A2839B930B39}" destId="{EC4A5FC3-193F-41E5-9E3F-728BADC36000}" srcOrd="1" destOrd="0" presId="urn:microsoft.com/office/officeart/2005/8/layout/list1"/>
    <dgm:cxn modelId="{261E99FA-E43C-40C5-9E9E-563170EC4F8B}" type="presParOf" srcId="{A279DD8B-05B0-4BEB-9B94-B97C21BFCB91}" destId="{8E2CB5A4-96F3-4F61-99DF-99EC30208280}" srcOrd="5" destOrd="0" presId="urn:microsoft.com/office/officeart/2005/8/layout/list1"/>
    <dgm:cxn modelId="{F10AD6EE-2B5B-49C9-9451-40571415B6EC}" type="presParOf" srcId="{A279DD8B-05B0-4BEB-9B94-B97C21BFCB91}" destId="{68825183-D873-4467-A11D-D0FCC4C52C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654744-A88C-43C1-85E3-7AB6635B8885}"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CC4A205-913D-447D-A189-53DF2F16DDF8}">
      <dgm:prSet/>
      <dgm:spPr/>
      <dgm:t>
        <a:bodyPr/>
        <a:lstStyle/>
        <a:p>
          <a:r>
            <a:rPr lang="en-US" dirty="0"/>
            <a:t>The goal: </a:t>
          </a:r>
        </a:p>
      </dgm:t>
    </dgm:pt>
    <dgm:pt modelId="{6650D954-5FE3-4164-B310-8249E347B758}" type="parTrans" cxnId="{727E0645-D194-46AF-9C7C-24FAC462202D}">
      <dgm:prSet/>
      <dgm:spPr/>
      <dgm:t>
        <a:bodyPr/>
        <a:lstStyle/>
        <a:p>
          <a:endParaRPr lang="en-US"/>
        </a:p>
      </dgm:t>
    </dgm:pt>
    <dgm:pt modelId="{86040AE9-0A77-4913-94FE-7D525D146858}" type="sibTrans" cxnId="{727E0645-D194-46AF-9C7C-24FAC462202D}">
      <dgm:prSet/>
      <dgm:spPr/>
      <dgm:t>
        <a:bodyPr/>
        <a:lstStyle/>
        <a:p>
          <a:endParaRPr lang="en-US"/>
        </a:p>
      </dgm:t>
    </dgm:pt>
    <dgm:pt modelId="{45936BCD-24EA-4702-8E8E-29DE02715865}">
      <dgm:prSet/>
      <dgm:spPr/>
      <dgm:t>
        <a:bodyPr/>
        <a:lstStyle/>
        <a:p>
          <a:r>
            <a:rPr lang="en-US" dirty="0"/>
            <a:t>Teach teens 21</a:t>
          </a:r>
          <a:r>
            <a:rPr lang="en-US" baseline="30000" dirty="0"/>
            <a:t>st</a:t>
          </a:r>
          <a:r>
            <a:rPr lang="en-US" dirty="0"/>
            <a:t>-century skills as they explore career pathways and interests.</a:t>
          </a:r>
        </a:p>
      </dgm:t>
    </dgm:pt>
    <dgm:pt modelId="{1E63789F-DCFA-41B4-A4A4-5DCAA4341AF9}" type="parTrans" cxnId="{BC60B5A6-9246-4848-9477-5BC6D00C912A}">
      <dgm:prSet/>
      <dgm:spPr/>
      <dgm:t>
        <a:bodyPr/>
        <a:lstStyle/>
        <a:p>
          <a:endParaRPr lang="en-US"/>
        </a:p>
      </dgm:t>
    </dgm:pt>
    <dgm:pt modelId="{5909AEAB-561B-4A19-BE92-89481EEA9D40}" type="sibTrans" cxnId="{BC60B5A6-9246-4848-9477-5BC6D00C912A}">
      <dgm:prSet/>
      <dgm:spPr/>
      <dgm:t>
        <a:bodyPr/>
        <a:lstStyle/>
        <a:p>
          <a:endParaRPr lang="en-US"/>
        </a:p>
      </dgm:t>
    </dgm:pt>
    <dgm:pt modelId="{132D8630-B55D-4A16-AE08-0B73555E86FF}">
      <dgm:prSet/>
      <dgm:spPr/>
      <dgm:t>
        <a:bodyPr/>
        <a:lstStyle/>
        <a:p>
          <a:r>
            <a:rPr lang="en-US" dirty="0"/>
            <a:t>The project:</a:t>
          </a:r>
        </a:p>
      </dgm:t>
    </dgm:pt>
    <dgm:pt modelId="{617D7336-6E11-4406-B1C8-76D7E4D72AED}" type="parTrans" cxnId="{E3C788B0-81BB-4E9B-9695-F215C2745B5A}">
      <dgm:prSet/>
      <dgm:spPr/>
      <dgm:t>
        <a:bodyPr/>
        <a:lstStyle/>
        <a:p>
          <a:endParaRPr lang="en-US"/>
        </a:p>
      </dgm:t>
    </dgm:pt>
    <dgm:pt modelId="{9D065C4D-E9B6-45BB-B00A-792D01C85010}" type="sibTrans" cxnId="{E3C788B0-81BB-4E9B-9695-F215C2745B5A}">
      <dgm:prSet/>
      <dgm:spPr/>
      <dgm:t>
        <a:bodyPr/>
        <a:lstStyle/>
        <a:p>
          <a:endParaRPr lang="en-US"/>
        </a:p>
      </dgm:t>
    </dgm:pt>
    <dgm:pt modelId="{CDEDEC91-E35A-4CC5-B8FC-DDAAA6B5401C}">
      <dgm:prSet/>
      <dgm:spPr/>
      <dgm:t>
        <a:bodyPr/>
        <a:lstStyle/>
        <a:p>
          <a:r>
            <a:rPr lang="en-US" dirty="0"/>
            <a:t>Youth ages 14-18 from West Warwick take part in a 5-week career exploration project in conjunction with the Comprehensive Community Action Program</a:t>
          </a:r>
        </a:p>
      </dgm:t>
    </dgm:pt>
    <dgm:pt modelId="{7E8F1221-3CB0-49C7-884D-E3683E83A97E}" type="parTrans" cxnId="{68B1FE28-5591-4537-AEBF-72F753D7F26B}">
      <dgm:prSet/>
      <dgm:spPr/>
      <dgm:t>
        <a:bodyPr/>
        <a:lstStyle/>
        <a:p>
          <a:endParaRPr lang="en-US"/>
        </a:p>
      </dgm:t>
    </dgm:pt>
    <dgm:pt modelId="{A76D9B8D-4148-4774-BC95-9D75C71DD856}" type="sibTrans" cxnId="{68B1FE28-5591-4537-AEBF-72F753D7F26B}">
      <dgm:prSet/>
      <dgm:spPr/>
      <dgm:t>
        <a:bodyPr/>
        <a:lstStyle/>
        <a:p>
          <a:endParaRPr lang="en-US"/>
        </a:p>
      </dgm:t>
    </dgm:pt>
    <dgm:pt modelId="{222783E9-FDA5-46ED-8315-B573F7D3BC55}">
      <dgm:prSet/>
      <dgm:spPr/>
      <dgm:t>
        <a:bodyPr/>
        <a:lstStyle/>
        <a:p>
          <a:r>
            <a:rPr lang="en-US" dirty="0"/>
            <a:t>Youth create a multimedia project highlighting the arts, culture and history of West Warwick</a:t>
          </a:r>
        </a:p>
      </dgm:t>
    </dgm:pt>
    <dgm:pt modelId="{AD646570-BA70-4A49-B21E-3946EA48118B}" type="parTrans" cxnId="{7546FAC2-EB5D-4A50-B5AE-3D0DEEE601F7}">
      <dgm:prSet/>
      <dgm:spPr/>
      <dgm:t>
        <a:bodyPr/>
        <a:lstStyle/>
        <a:p>
          <a:endParaRPr lang="en-US"/>
        </a:p>
      </dgm:t>
    </dgm:pt>
    <dgm:pt modelId="{6AD0451B-2BA6-4411-A895-8A42A452CEAB}" type="sibTrans" cxnId="{7546FAC2-EB5D-4A50-B5AE-3D0DEEE601F7}">
      <dgm:prSet/>
      <dgm:spPr/>
      <dgm:t>
        <a:bodyPr/>
        <a:lstStyle/>
        <a:p>
          <a:endParaRPr lang="en-US"/>
        </a:p>
      </dgm:t>
    </dgm:pt>
    <dgm:pt modelId="{A279DD8B-05B0-4BEB-9B94-B97C21BFCB91}" type="pres">
      <dgm:prSet presAssocID="{EC654744-A88C-43C1-85E3-7AB6635B8885}" presName="linear" presStyleCnt="0">
        <dgm:presLayoutVars>
          <dgm:dir/>
          <dgm:animLvl val="lvl"/>
          <dgm:resizeHandles val="exact"/>
        </dgm:presLayoutVars>
      </dgm:prSet>
      <dgm:spPr/>
    </dgm:pt>
    <dgm:pt modelId="{309C9D9E-D3C4-4ED0-9E13-6BB82C34AC10}" type="pres">
      <dgm:prSet presAssocID="{4CC4A205-913D-447D-A189-53DF2F16DDF8}" presName="parentLin" presStyleCnt="0"/>
      <dgm:spPr/>
    </dgm:pt>
    <dgm:pt modelId="{D42A8498-529B-44B5-BD02-F96ED783C58A}" type="pres">
      <dgm:prSet presAssocID="{4CC4A205-913D-447D-A189-53DF2F16DDF8}" presName="parentLeftMargin" presStyleLbl="node1" presStyleIdx="0" presStyleCnt="2"/>
      <dgm:spPr/>
    </dgm:pt>
    <dgm:pt modelId="{6A575C60-931B-471F-938C-17B0F4B9F2E2}" type="pres">
      <dgm:prSet presAssocID="{4CC4A205-913D-447D-A189-53DF2F16DDF8}" presName="parentText" presStyleLbl="node1" presStyleIdx="0" presStyleCnt="2">
        <dgm:presLayoutVars>
          <dgm:chMax val="0"/>
          <dgm:bulletEnabled val="1"/>
        </dgm:presLayoutVars>
      </dgm:prSet>
      <dgm:spPr/>
    </dgm:pt>
    <dgm:pt modelId="{F5E29F5F-0EEB-4AAB-81F4-F05FD3141C47}" type="pres">
      <dgm:prSet presAssocID="{4CC4A205-913D-447D-A189-53DF2F16DDF8}" presName="negativeSpace" presStyleCnt="0"/>
      <dgm:spPr/>
    </dgm:pt>
    <dgm:pt modelId="{0FFD26B9-AD2D-4487-AC07-8E3CE5B9AC37}" type="pres">
      <dgm:prSet presAssocID="{4CC4A205-913D-447D-A189-53DF2F16DDF8}" presName="childText" presStyleLbl="conFgAcc1" presStyleIdx="0" presStyleCnt="2">
        <dgm:presLayoutVars>
          <dgm:bulletEnabled val="1"/>
        </dgm:presLayoutVars>
      </dgm:prSet>
      <dgm:spPr/>
    </dgm:pt>
    <dgm:pt modelId="{AFFBCAA2-0F2C-4F43-935E-FAA01A4FD96D}" type="pres">
      <dgm:prSet presAssocID="{86040AE9-0A77-4913-94FE-7D525D146858}" presName="spaceBetweenRectangles" presStyleCnt="0"/>
      <dgm:spPr/>
    </dgm:pt>
    <dgm:pt modelId="{2A242326-342E-4C2A-8597-A2839B930B39}" type="pres">
      <dgm:prSet presAssocID="{132D8630-B55D-4A16-AE08-0B73555E86FF}" presName="parentLin" presStyleCnt="0"/>
      <dgm:spPr/>
    </dgm:pt>
    <dgm:pt modelId="{3ECADB70-69F1-4480-9D2A-DFC0DAA05F00}" type="pres">
      <dgm:prSet presAssocID="{132D8630-B55D-4A16-AE08-0B73555E86FF}" presName="parentLeftMargin" presStyleLbl="node1" presStyleIdx="0" presStyleCnt="2"/>
      <dgm:spPr/>
    </dgm:pt>
    <dgm:pt modelId="{EC4A5FC3-193F-41E5-9E3F-728BADC36000}" type="pres">
      <dgm:prSet presAssocID="{132D8630-B55D-4A16-AE08-0B73555E86FF}" presName="parentText" presStyleLbl="node1" presStyleIdx="1" presStyleCnt="2">
        <dgm:presLayoutVars>
          <dgm:chMax val="0"/>
          <dgm:bulletEnabled val="1"/>
        </dgm:presLayoutVars>
      </dgm:prSet>
      <dgm:spPr/>
    </dgm:pt>
    <dgm:pt modelId="{8E2CB5A4-96F3-4F61-99DF-99EC30208280}" type="pres">
      <dgm:prSet presAssocID="{132D8630-B55D-4A16-AE08-0B73555E86FF}" presName="negativeSpace" presStyleCnt="0"/>
      <dgm:spPr/>
    </dgm:pt>
    <dgm:pt modelId="{68825183-D873-4467-A11D-D0FCC4C52CB7}" type="pres">
      <dgm:prSet presAssocID="{132D8630-B55D-4A16-AE08-0B73555E86FF}" presName="childText" presStyleLbl="conFgAcc1" presStyleIdx="1" presStyleCnt="2">
        <dgm:presLayoutVars>
          <dgm:bulletEnabled val="1"/>
        </dgm:presLayoutVars>
      </dgm:prSet>
      <dgm:spPr/>
    </dgm:pt>
  </dgm:ptLst>
  <dgm:cxnLst>
    <dgm:cxn modelId="{9EBADA15-BC20-4CE4-9781-86D5621E70B4}" type="presOf" srcId="{132D8630-B55D-4A16-AE08-0B73555E86FF}" destId="{3ECADB70-69F1-4480-9D2A-DFC0DAA05F00}" srcOrd="0" destOrd="0" presId="urn:microsoft.com/office/officeart/2005/8/layout/list1"/>
    <dgm:cxn modelId="{52072B1B-D0A7-4138-BADD-1D86F354EBBF}" type="presOf" srcId="{CDEDEC91-E35A-4CC5-B8FC-DDAAA6B5401C}" destId="{68825183-D873-4467-A11D-D0FCC4C52CB7}" srcOrd="0" destOrd="0" presId="urn:microsoft.com/office/officeart/2005/8/layout/list1"/>
    <dgm:cxn modelId="{5210AE26-7A15-4253-85B1-4C336DBE1ED4}" type="presOf" srcId="{222783E9-FDA5-46ED-8315-B573F7D3BC55}" destId="{68825183-D873-4467-A11D-D0FCC4C52CB7}" srcOrd="0" destOrd="1" presId="urn:microsoft.com/office/officeart/2005/8/layout/list1"/>
    <dgm:cxn modelId="{68B1FE28-5591-4537-AEBF-72F753D7F26B}" srcId="{132D8630-B55D-4A16-AE08-0B73555E86FF}" destId="{CDEDEC91-E35A-4CC5-B8FC-DDAAA6B5401C}" srcOrd="0" destOrd="0" parTransId="{7E8F1221-3CB0-49C7-884D-E3683E83A97E}" sibTransId="{A76D9B8D-4148-4774-BC95-9D75C71DD856}"/>
    <dgm:cxn modelId="{727E0645-D194-46AF-9C7C-24FAC462202D}" srcId="{EC654744-A88C-43C1-85E3-7AB6635B8885}" destId="{4CC4A205-913D-447D-A189-53DF2F16DDF8}" srcOrd="0" destOrd="0" parTransId="{6650D954-5FE3-4164-B310-8249E347B758}" sibTransId="{86040AE9-0A77-4913-94FE-7D525D146858}"/>
    <dgm:cxn modelId="{2A42305A-83C8-4044-8A3A-ABA37B2314A9}" type="presOf" srcId="{132D8630-B55D-4A16-AE08-0B73555E86FF}" destId="{EC4A5FC3-193F-41E5-9E3F-728BADC36000}" srcOrd="1" destOrd="0" presId="urn:microsoft.com/office/officeart/2005/8/layout/list1"/>
    <dgm:cxn modelId="{D56F878F-25CD-4E5D-A932-F84E75A621F4}" type="presOf" srcId="{4CC4A205-913D-447D-A189-53DF2F16DDF8}" destId="{D42A8498-529B-44B5-BD02-F96ED783C58A}" srcOrd="0" destOrd="0" presId="urn:microsoft.com/office/officeart/2005/8/layout/list1"/>
    <dgm:cxn modelId="{2D0FB2A1-B579-4867-A3FB-862505656B70}" type="presOf" srcId="{EC654744-A88C-43C1-85E3-7AB6635B8885}" destId="{A279DD8B-05B0-4BEB-9B94-B97C21BFCB91}" srcOrd="0" destOrd="0" presId="urn:microsoft.com/office/officeart/2005/8/layout/list1"/>
    <dgm:cxn modelId="{BC60B5A6-9246-4848-9477-5BC6D00C912A}" srcId="{4CC4A205-913D-447D-A189-53DF2F16DDF8}" destId="{45936BCD-24EA-4702-8E8E-29DE02715865}" srcOrd="0" destOrd="0" parTransId="{1E63789F-DCFA-41B4-A4A4-5DCAA4341AF9}" sibTransId="{5909AEAB-561B-4A19-BE92-89481EEA9D40}"/>
    <dgm:cxn modelId="{E3C788B0-81BB-4E9B-9695-F215C2745B5A}" srcId="{EC654744-A88C-43C1-85E3-7AB6635B8885}" destId="{132D8630-B55D-4A16-AE08-0B73555E86FF}" srcOrd="1" destOrd="0" parTransId="{617D7336-6E11-4406-B1C8-76D7E4D72AED}" sibTransId="{9D065C4D-E9B6-45BB-B00A-792D01C85010}"/>
    <dgm:cxn modelId="{7546FAC2-EB5D-4A50-B5AE-3D0DEEE601F7}" srcId="{132D8630-B55D-4A16-AE08-0B73555E86FF}" destId="{222783E9-FDA5-46ED-8315-B573F7D3BC55}" srcOrd="1" destOrd="0" parTransId="{AD646570-BA70-4A49-B21E-3946EA48118B}" sibTransId="{6AD0451B-2BA6-4411-A895-8A42A452CEAB}"/>
    <dgm:cxn modelId="{FAD48BD0-0B9D-42ED-8445-28F3958F69B0}" type="presOf" srcId="{4CC4A205-913D-447D-A189-53DF2F16DDF8}" destId="{6A575C60-931B-471F-938C-17B0F4B9F2E2}" srcOrd="1" destOrd="0" presId="urn:microsoft.com/office/officeart/2005/8/layout/list1"/>
    <dgm:cxn modelId="{D74E41FC-EFA3-41E5-B828-33852AAC5316}" type="presOf" srcId="{45936BCD-24EA-4702-8E8E-29DE02715865}" destId="{0FFD26B9-AD2D-4487-AC07-8E3CE5B9AC37}" srcOrd="0" destOrd="0" presId="urn:microsoft.com/office/officeart/2005/8/layout/list1"/>
    <dgm:cxn modelId="{7ED3F82F-47EE-435E-93DE-D19900364A92}" type="presParOf" srcId="{A279DD8B-05B0-4BEB-9B94-B97C21BFCB91}" destId="{309C9D9E-D3C4-4ED0-9E13-6BB82C34AC10}" srcOrd="0" destOrd="0" presId="urn:microsoft.com/office/officeart/2005/8/layout/list1"/>
    <dgm:cxn modelId="{F43379E8-2254-41F9-8BA5-547A849FB681}" type="presParOf" srcId="{309C9D9E-D3C4-4ED0-9E13-6BB82C34AC10}" destId="{D42A8498-529B-44B5-BD02-F96ED783C58A}" srcOrd="0" destOrd="0" presId="urn:microsoft.com/office/officeart/2005/8/layout/list1"/>
    <dgm:cxn modelId="{EF7329F1-1D88-49A8-8959-A86AA8D554DD}" type="presParOf" srcId="{309C9D9E-D3C4-4ED0-9E13-6BB82C34AC10}" destId="{6A575C60-931B-471F-938C-17B0F4B9F2E2}" srcOrd="1" destOrd="0" presId="urn:microsoft.com/office/officeart/2005/8/layout/list1"/>
    <dgm:cxn modelId="{B82821A8-717D-48C6-9FA2-AAEC1946A3ED}" type="presParOf" srcId="{A279DD8B-05B0-4BEB-9B94-B97C21BFCB91}" destId="{F5E29F5F-0EEB-4AAB-81F4-F05FD3141C47}" srcOrd="1" destOrd="0" presId="urn:microsoft.com/office/officeart/2005/8/layout/list1"/>
    <dgm:cxn modelId="{63BA1512-1EBF-4FE2-8563-662426F884B5}" type="presParOf" srcId="{A279DD8B-05B0-4BEB-9B94-B97C21BFCB91}" destId="{0FFD26B9-AD2D-4487-AC07-8E3CE5B9AC37}" srcOrd="2" destOrd="0" presId="urn:microsoft.com/office/officeart/2005/8/layout/list1"/>
    <dgm:cxn modelId="{534B1D60-E204-4FC9-B51B-ADA57C4A2F50}" type="presParOf" srcId="{A279DD8B-05B0-4BEB-9B94-B97C21BFCB91}" destId="{AFFBCAA2-0F2C-4F43-935E-FAA01A4FD96D}" srcOrd="3" destOrd="0" presId="urn:microsoft.com/office/officeart/2005/8/layout/list1"/>
    <dgm:cxn modelId="{FA9615EB-4EBA-4F10-9B9D-16E41A74BE7D}" type="presParOf" srcId="{A279DD8B-05B0-4BEB-9B94-B97C21BFCB91}" destId="{2A242326-342E-4C2A-8597-A2839B930B39}" srcOrd="4" destOrd="0" presId="urn:microsoft.com/office/officeart/2005/8/layout/list1"/>
    <dgm:cxn modelId="{265CD0CB-4D48-4F4D-865C-E2CFD3AA6650}" type="presParOf" srcId="{2A242326-342E-4C2A-8597-A2839B930B39}" destId="{3ECADB70-69F1-4480-9D2A-DFC0DAA05F00}" srcOrd="0" destOrd="0" presId="urn:microsoft.com/office/officeart/2005/8/layout/list1"/>
    <dgm:cxn modelId="{1AED7A23-416E-487A-B3E5-C98E4302FEE2}" type="presParOf" srcId="{2A242326-342E-4C2A-8597-A2839B930B39}" destId="{EC4A5FC3-193F-41E5-9E3F-728BADC36000}" srcOrd="1" destOrd="0" presId="urn:microsoft.com/office/officeart/2005/8/layout/list1"/>
    <dgm:cxn modelId="{261E99FA-E43C-40C5-9E9E-563170EC4F8B}" type="presParOf" srcId="{A279DD8B-05B0-4BEB-9B94-B97C21BFCB91}" destId="{8E2CB5A4-96F3-4F61-99DF-99EC30208280}" srcOrd="5" destOrd="0" presId="urn:microsoft.com/office/officeart/2005/8/layout/list1"/>
    <dgm:cxn modelId="{F10AD6EE-2B5B-49C9-9451-40571415B6EC}" type="presParOf" srcId="{A279DD8B-05B0-4BEB-9B94-B97C21BFCB91}" destId="{68825183-D873-4467-A11D-D0FCC4C52C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654744-A88C-43C1-85E3-7AB6635B8885}"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CC4A205-913D-447D-A189-53DF2F16DDF8}">
      <dgm:prSet/>
      <dgm:spPr/>
      <dgm:t>
        <a:bodyPr/>
        <a:lstStyle/>
        <a:p>
          <a:r>
            <a:rPr lang="en-US" dirty="0"/>
            <a:t>The goal: </a:t>
          </a:r>
        </a:p>
      </dgm:t>
    </dgm:pt>
    <dgm:pt modelId="{6650D954-5FE3-4164-B310-8249E347B758}" type="parTrans" cxnId="{727E0645-D194-46AF-9C7C-24FAC462202D}">
      <dgm:prSet/>
      <dgm:spPr/>
      <dgm:t>
        <a:bodyPr/>
        <a:lstStyle/>
        <a:p>
          <a:endParaRPr lang="en-US"/>
        </a:p>
      </dgm:t>
    </dgm:pt>
    <dgm:pt modelId="{86040AE9-0A77-4913-94FE-7D525D146858}" type="sibTrans" cxnId="{727E0645-D194-46AF-9C7C-24FAC462202D}">
      <dgm:prSet/>
      <dgm:spPr/>
      <dgm:t>
        <a:bodyPr/>
        <a:lstStyle/>
        <a:p>
          <a:endParaRPr lang="en-US"/>
        </a:p>
      </dgm:t>
    </dgm:pt>
    <dgm:pt modelId="{45936BCD-24EA-4702-8E8E-29DE02715865}">
      <dgm:prSet/>
      <dgm:spPr/>
      <dgm:t>
        <a:bodyPr/>
        <a:lstStyle/>
        <a:p>
          <a:r>
            <a:rPr lang="en-US" dirty="0"/>
            <a:t>Mitigate summer learning loss for 1</a:t>
          </a:r>
          <a:r>
            <a:rPr lang="en-US" baseline="30000" dirty="0"/>
            <a:t>st</a:t>
          </a:r>
          <a:r>
            <a:rPr lang="en-US" dirty="0"/>
            <a:t> and 2</a:t>
          </a:r>
          <a:r>
            <a:rPr lang="en-US" baseline="30000" dirty="0"/>
            <a:t>nd</a:t>
          </a:r>
          <a:r>
            <a:rPr lang="en-US" dirty="0"/>
            <a:t> graders enrolled in the Think Tank Program</a:t>
          </a:r>
        </a:p>
      </dgm:t>
    </dgm:pt>
    <dgm:pt modelId="{1E63789F-DCFA-41B4-A4A4-5DCAA4341AF9}" type="parTrans" cxnId="{BC60B5A6-9246-4848-9477-5BC6D00C912A}">
      <dgm:prSet/>
      <dgm:spPr/>
      <dgm:t>
        <a:bodyPr/>
        <a:lstStyle/>
        <a:p>
          <a:endParaRPr lang="en-US"/>
        </a:p>
      </dgm:t>
    </dgm:pt>
    <dgm:pt modelId="{5909AEAB-561B-4A19-BE92-89481EEA9D40}" type="sibTrans" cxnId="{BC60B5A6-9246-4848-9477-5BC6D00C912A}">
      <dgm:prSet/>
      <dgm:spPr/>
      <dgm:t>
        <a:bodyPr/>
        <a:lstStyle/>
        <a:p>
          <a:endParaRPr lang="en-US"/>
        </a:p>
      </dgm:t>
    </dgm:pt>
    <dgm:pt modelId="{132D8630-B55D-4A16-AE08-0B73555E86FF}">
      <dgm:prSet/>
      <dgm:spPr/>
      <dgm:t>
        <a:bodyPr/>
        <a:lstStyle/>
        <a:p>
          <a:r>
            <a:rPr lang="en-US" dirty="0"/>
            <a:t>The project:</a:t>
          </a:r>
        </a:p>
      </dgm:t>
    </dgm:pt>
    <dgm:pt modelId="{617D7336-6E11-4406-B1C8-76D7E4D72AED}" type="parTrans" cxnId="{E3C788B0-81BB-4E9B-9695-F215C2745B5A}">
      <dgm:prSet/>
      <dgm:spPr/>
      <dgm:t>
        <a:bodyPr/>
        <a:lstStyle/>
        <a:p>
          <a:endParaRPr lang="en-US"/>
        </a:p>
      </dgm:t>
    </dgm:pt>
    <dgm:pt modelId="{9D065C4D-E9B6-45BB-B00A-792D01C85010}" type="sibTrans" cxnId="{E3C788B0-81BB-4E9B-9695-F215C2745B5A}">
      <dgm:prSet/>
      <dgm:spPr/>
      <dgm:t>
        <a:bodyPr/>
        <a:lstStyle/>
        <a:p>
          <a:endParaRPr lang="en-US"/>
        </a:p>
      </dgm:t>
    </dgm:pt>
    <dgm:pt modelId="{CDEDEC91-E35A-4CC5-B8FC-DDAAA6B5401C}">
      <dgm:prSet/>
      <dgm:spPr/>
      <dgm:t>
        <a:bodyPr/>
        <a:lstStyle/>
        <a:p>
          <a:r>
            <a:rPr lang="en-US" dirty="0"/>
            <a:t>Partner with the North Kingstown School Department’s Think Tank to bring 1st and 2nd grade children to the library weekly for educational programming, book selection, and participation in the summer reading program</a:t>
          </a:r>
        </a:p>
      </dgm:t>
    </dgm:pt>
    <dgm:pt modelId="{7E8F1221-3CB0-49C7-884D-E3683E83A97E}" type="parTrans" cxnId="{68B1FE28-5591-4537-AEBF-72F753D7F26B}">
      <dgm:prSet/>
      <dgm:spPr/>
      <dgm:t>
        <a:bodyPr/>
        <a:lstStyle/>
        <a:p>
          <a:endParaRPr lang="en-US"/>
        </a:p>
      </dgm:t>
    </dgm:pt>
    <dgm:pt modelId="{A76D9B8D-4148-4774-BC95-9D75C71DD856}" type="sibTrans" cxnId="{68B1FE28-5591-4537-AEBF-72F753D7F26B}">
      <dgm:prSet/>
      <dgm:spPr/>
      <dgm:t>
        <a:bodyPr/>
        <a:lstStyle/>
        <a:p>
          <a:endParaRPr lang="en-US"/>
        </a:p>
      </dgm:t>
    </dgm:pt>
    <dgm:pt modelId="{222783E9-FDA5-46ED-8315-B573F7D3BC55}">
      <dgm:prSet/>
      <dgm:spPr/>
      <dgm:t>
        <a:bodyPr/>
        <a:lstStyle/>
        <a:p>
          <a:r>
            <a:rPr lang="en-US" dirty="0"/>
            <a:t>Parents in nearby supportive housing are invited to join their children at the library and to join in the activities</a:t>
          </a:r>
        </a:p>
      </dgm:t>
    </dgm:pt>
    <dgm:pt modelId="{AD646570-BA70-4A49-B21E-3946EA48118B}" type="parTrans" cxnId="{7546FAC2-EB5D-4A50-B5AE-3D0DEEE601F7}">
      <dgm:prSet/>
      <dgm:spPr/>
      <dgm:t>
        <a:bodyPr/>
        <a:lstStyle/>
        <a:p>
          <a:endParaRPr lang="en-US"/>
        </a:p>
      </dgm:t>
    </dgm:pt>
    <dgm:pt modelId="{6AD0451B-2BA6-4411-A895-8A42A452CEAB}" type="sibTrans" cxnId="{7546FAC2-EB5D-4A50-B5AE-3D0DEEE601F7}">
      <dgm:prSet/>
      <dgm:spPr/>
      <dgm:t>
        <a:bodyPr/>
        <a:lstStyle/>
        <a:p>
          <a:endParaRPr lang="en-US"/>
        </a:p>
      </dgm:t>
    </dgm:pt>
    <dgm:pt modelId="{A279DD8B-05B0-4BEB-9B94-B97C21BFCB91}" type="pres">
      <dgm:prSet presAssocID="{EC654744-A88C-43C1-85E3-7AB6635B8885}" presName="linear" presStyleCnt="0">
        <dgm:presLayoutVars>
          <dgm:dir/>
          <dgm:animLvl val="lvl"/>
          <dgm:resizeHandles val="exact"/>
        </dgm:presLayoutVars>
      </dgm:prSet>
      <dgm:spPr/>
    </dgm:pt>
    <dgm:pt modelId="{309C9D9E-D3C4-4ED0-9E13-6BB82C34AC10}" type="pres">
      <dgm:prSet presAssocID="{4CC4A205-913D-447D-A189-53DF2F16DDF8}" presName="parentLin" presStyleCnt="0"/>
      <dgm:spPr/>
    </dgm:pt>
    <dgm:pt modelId="{D42A8498-529B-44B5-BD02-F96ED783C58A}" type="pres">
      <dgm:prSet presAssocID="{4CC4A205-913D-447D-A189-53DF2F16DDF8}" presName="parentLeftMargin" presStyleLbl="node1" presStyleIdx="0" presStyleCnt="2"/>
      <dgm:spPr/>
    </dgm:pt>
    <dgm:pt modelId="{6A575C60-931B-471F-938C-17B0F4B9F2E2}" type="pres">
      <dgm:prSet presAssocID="{4CC4A205-913D-447D-A189-53DF2F16DDF8}" presName="parentText" presStyleLbl="node1" presStyleIdx="0" presStyleCnt="2">
        <dgm:presLayoutVars>
          <dgm:chMax val="0"/>
          <dgm:bulletEnabled val="1"/>
        </dgm:presLayoutVars>
      </dgm:prSet>
      <dgm:spPr/>
    </dgm:pt>
    <dgm:pt modelId="{F5E29F5F-0EEB-4AAB-81F4-F05FD3141C47}" type="pres">
      <dgm:prSet presAssocID="{4CC4A205-913D-447D-A189-53DF2F16DDF8}" presName="negativeSpace" presStyleCnt="0"/>
      <dgm:spPr/>
    </dgm:pt>
    <dgm:pt modelId="{0FFD26B9-AD2D-4487-AC07-8E3CE5B9AC37}" type="pres">
      <dgm:prSet presAssocID="{4CC4A205-913D-447D-A189-53DF2F16DDF8}" presName="childText" presStyleLbl="conFgAcc1" presStyleIdx="0" presStyleCnt="2">
        <dgm:presLayoutVars>
          <dgm:bulletEnabled val="1"/>
        </dgm:presLayoutVars>
      </dgm:prSet>
      <dgm:spPr/>
    </dgm:pt>
    <dgm:pt modelId="{AFFBCAA2-0F2C-4F43-935E-FAA01A4FD96D}" type="pres">
      <dgm:prSet presAssocID="{86040AE9-0A77-4913-94FE-7D525D146858}" presName="spaceBetweenRectangles" presStyleCnt="0"/>
      <dgm:spPr/>
    </dgm:pt>
    <dgm:pt modelId="{2A242326-342E-4C2A-8597-A2839B930B39}" type="pres">
      <dgm:prSet presAssocID="{132D8630-B55D-4A16-AE08-0B73555E86FF}" presName="parentLin" presStyleCnt="0"/>
      <dgm:spPr/>
    </dgm:pt>
    <dgm:pt modelId="{3ECADB70-69F1-4480-9D2A-DFC0DAA05F00}" type="pres">
      <dgm:prSet presAssocID="{132D8630-B55D-4A16-AE08-0B73555E86FF}" presName="parentLeftMargin" presStyleLbl="node1" presStyleIdx="0" presStyleCnt="2"/>
      <dgm:spPr/>
    </dgm:pt>
    <dgm:pt modelId="{EC4A5FC3-193F-41E5-9E3F-728BADC36000}" type="pres">
      <dgm:prSet presAssocID="{132D8630-B55D-4A16-AE08-0B73555E86FF}" presName="parentText" presStyleLbl="node1" presStyleIdx="1" presStyleCnt="2">
        <dgm:presLayoutVars>
          <dgm:chMax val="0"/>
          <dgm:bulletEnabled val="1"/>
        </dgm:presLayoutVars>
      </dgm:prSet>
      <dgm:spPr/>
    </dgm:pt>
    <dgm:pt modelId="{8E2CB5A4-96F3-4F61-99DF-99EC30208280}" type="pres">
      <dgm:prSet presAssocID="{132D8630-B55D-4A16-AE08-0B73555E86FF}" presName="negativeSpace" presStyleCnt="0"/>
      <dgm:spPr/>
    </dgm:pt>
    <dgm:pt modelId="{68825183-D873-4467-A11D-D0FCC4C52CB7}" type="pres">
      <dgm:prSet presAssocID="{132D8630-B55D-4A16-AE08-0B73555E86FF}" presName="childText" presStyleLbl="conFgAcc1" presStyleIdx="1" presStyleCnt="2">
        <dgm:presLayoutVars>
          <dgm:bulletEnabled val="1"/>
        </dgm:presLayoutVars>
      </dgm:prSet>
      <dgm:spPr/>
    </dgm:pt>
  </dgm:ptLst>
  <dgm:cxnLst>
    <dgm:cxn modelId="{9EBADA15-BC20-4CE4-9781-86D5621E70B4}" type="presOf" srcId="{132D8630-B55D-4A16-AE08-0B73555E86FF}" destId="{3ECADB70-69F1-4480-9D2A-DFC0DAA05F00}" srcOrd="0" destOrd="0" presId="urn:microsoft.com/office/officeart/2005/8/layout/list1"/>
    <dgm:cxn modelId="{52072B1B-D0A7-4138-BADD-1D86F354EBBF}" type="presOf" srcId="{CDEDEC91-E35A-4CC5-B8FC-DDAAA6B5401C}" destId="{68825183-D873-4467-A11D-D0FCC4C52CB7}" srcOrd="0" destOrd="0" presId="urn:microsoft.com/office/officeart/2005/8/layout/list1"/>
    <dgm:cxn modelId="{5210AE26-7A15-4253-85B1-4C336DBE1ED4}" type="presOf" srcId="{222783E9-FDA5-46ED-8315-B573F7D3BC55}" destId="{68825183-D873-4467-A11D-D0FCC4C52CB7}" srcOrd="0" destOrd="1" presId="urn:microsoft.com/office/officeart/2005/8/layout/list1"/>
    <dgm:cxn modelId="{68B1FE28-5591-4537-AEBF-72F753D7F26B}" srcId="{132D8630-B55D-4A16-AE08-0B73555E86FF}" destId="{CDEDEC91-E35A-4CC5-B8FC-DDAAA6B5401C}" srcOrd="0" destOrd="0" parTransId="{7E8F1221-3CB0-49C7-884D-E3683E83A97E}" sibTransId="{A76D9B8D-4148-4774-BC95-9D75C71DD856}"/>
    <dgm:cxn modelId="{727E0645-D194-46AF-9C7C-24FAC462202D}" srcId="{EC654744-A88C-43C1-85E3-7AB6635B8885}" destId="{4CC4A205-913D-447D-A189-53DF2F16DDF8}" srcOrd="0" destOrd="0" parTransId="{6650D954-5FE3-4164-B310-8249E347B758}" sibTransId="{86040AE9-0A77-4913-94FE-7D525D146858}"/>
    <dgm:cxn modelId="{2A42305A-83C8-4044-8A3A-ABA37B2314A9}" type="presOf" srcId="{132D8630-B55D-4A16-AE08-0B73555E86FF}" destId="{EC4A5FC3-193F-41E5-9E3F-728BADC36000}" srcOrd="1" destOrd="0" presId="urn:microsoft.com/office/officeart/2005/8/layout/list1"/>
    <dgm:cxn modelId="{D56F878F-25CD-4E5D-A932-F84E75A621F4}" type="presOf" srcId="{4CC4A205-913D-447D-A189-53DF2F16DDF8}" destId="{D42A8498-529B-44B5-BD02-F96ED783C58A}" srcOrd="0" destOrd="0" presId="urn:microsoft.com/office/officeart/2005/8/layout/list1"/>
    <dgm:cxn modelId="{2D0FB2A1-B579-4867-A3FB-862505656B70}" type="presOf" srcId="{EC654744-A88C-43C1-85E3-7AB6635B8885}" destId="{A279DD8B-05B0-4BEB-9B94-B97C21BFCB91}" srcOrd="0" destOrd="0" presId="urn:microsoft.com/office/officeart/2005/8/layout/list1"/>
    <dgm:cxn modelId="{BC60B5A6-9246-4848-9477-5BC6D00C912A}" srcId="{4CC4A205-913D-447D-A189-53DF2F16DDF8}" destId="{45936BCD-24EA-4702-8E8E-29DE02715865}" srcOrd="0" destOrd="0" parTransId="{1E63789F-DCFA-41B4-A4A4-5DCAA4341AF9}" sibTransId="{5909AEAB-561B-4A19-BE92-89481EEA9D40}"/>
    <dgm:cxn modelId="{E3C788B0-81BB-4E9B-9695-F215C2745B5A}" srcId="{EC654744-A88C-43C1-85E3-7AB6635B8885}" destId="{132D8630-B55D-4A16-AE08-0B73555E86FF}" srcOrd="1" destOrd="0" parTransId="{617D7336-6E11-4406-B1C8-76D7E4D72AED}" sibTransId="{9D065C4D-E9B6-45BB-B00A-792D01C85010}"/>
    <dgm:cxn modelId="{7546FAC2-EB5D-4A50-B5AE-3D0DEEE601F7}" srcId="{132D8630-B55D-4A16-AE08-0B73555E86FF}" destId="{222783E9-FDA5-46ED-8315-B573F7D3BC55}" srcOrd="1" destOrd="0" parTransId="{AD646570-BA70-4A49-B21E-3946EA48118B}" sibTransId="{6AD0451B-2BA6-4411-A895-8A42A452CEAB}"/>
    <dgm:cxn modelId="{FAD48BD0-0B9D-42ED-8445-28F3958F69B0}" type="presOf" srcId="{4CC4A205-913D-447D-A189-53DF2F16DDF8}" destId="{6A575C60-931B-471F-938C-17B0F4B9F2E2}" srcOrd="1" destOrd="0" presId="urn:microsoft.com/office/officeart/2005/8/layout/list1"/>
    <dgm:cxn modelId="{D74E41FC-EFA3-41E5-B828-33852AAC5316}" type="presOf" srcId="{45936BCD-24EA-4702-8E8E-29DE02715865}" destId="{0FFD26B9-AD2D-4487-AC07-8E3CE5B9AC37}" srcOrd="0" destOrd="0" presId="urn:microsoft.com/office/officeart/2005/8/layout/list1"/>
    <dgm:cxn modelId="{7ED3F82F-47EE-435E-93DE-D19900364A92}" type="presParOf" srcId="{A279DD8B-05B0-4BEB-9B94-B97C21BFCB91}" destId="{309C9D9E-D3C4-4ED0-9E13-6BB82C34AC10}" srcOrd="0" destOrd="0" presId="urn:microsoft.com/office/officeart/2005/8/layout/list1"/>
    <dgm:cxn modelId="{F43379E8-2254-41F9-8BA5-547A849FB681}" type="presParOf" srcId="{309C9D9E-D3C4-4ED0-9E13-6BB82C34AC10}" destId="{D42A8498-529B-44B5-BD02-F96ED783C58A}" srcOrd="0" destOrd="0" presId="urn:microsoft.com/office/officeart/2005/8/layout/list1"/>
    <dgm:cxn modelId="{EF7329F1-1D88-49A8-8959-A86AA8D554DD}" type="presParOf" srcId="{309C9D9E-D3C4-4ED0-9E13-6BB82C34AC10}" destId="{6A575C60-931B-471F-938C-17B0F4B9F2E2}" srcOrd="1" destOrd="0" presId="urn:microsoft.com/office/officeart/2005/8/layout/list1"/>
    <dgm:cxn modelId="{B82821A8-717D-48C6-9FA2-AAEC1946A3ED}" type="presParOf" srcId="{A279DD8B-05B0-4BEB-9B94-B97C21BFCB91}" destId="{F5E29F5F-0EEB-4AAB-81F4-F05FD3141C47}" srcOrd="1" destOrd="0" presId="urn:microsoft.com/office/officeart/2005/8/layout/list1"/>
    <dgm:cxn modelId="{63BA1512-1EBF-4FE2-8563-662426F884B5}" type="presParOf" srcId="{A279DD8B-05B0-4BEB-9B94-B97C21BFCB91}" destId="{0FFD26B9-AD2D-4487-AC07-8E3CE5B9AC37}" srcOrd="2" destOrd="0" presId="urn:microsoft.com/office/officeart/2005/8/layout/list1"/>
    <dgm:cxn modelId="{534B1D60-E204-4FC9-B51B-ADA57C4A2F50}" type="presParOf" srcId="{A279DD8B-05B0-4BEB-9B94-B97C21BFCB91}" destId="{AFFBCAA2-0F2C-4F43-935E-FAA01A4FD96D}" srcOrd="3" destOrd="0" presId="urn:microsoft.com/office/officeart/2005/8/layout/list1"/>
    <dgm:cxn modelId="{FA9615EB-4EBA-4F10-9B9D-16E41A74BE7D}" type="presParOf" srcId="{A279DD8B-05B0-4BEB-9B94-B97C21BFCB91}" destId="{2A242326-342E-4C2A-8597-A2839B930B39}" srcOrd="4" destOrd="0" presId="urn:microsoft.com/office/officeart/2005/8/layout/list1"/>
    <dgm:cxn modelId="{265CD0CB-4D48-4F4D-865C-E2CFD3AA6650}" type="presParOf" srcId="{2A242326-342E-4C2A-8597-A2839B930B39}" destId="{3ECADB70-69F1-4480-9D2A-DFC0DAA05F00}" srcOrd="0" destOrd="0" presId="urn:microsoft.com/office/officeart/2005/8/layout/list1"/>
    <dgm:cxn modelId="{1AED7A23-416E-487A-B3E5-C98E4302FEE2}" type="presParOf" srcId="{2A242326-342E-4C2A-8597-A2839B930B39}" destId="{EC4A5FC3-193F-41E5-9E3F-728BADC36000}" srcOrd="1" destOrd="0" presId="urn:microsoft.com/office/officeart/2005/8/layout/list1"/>
    <dgm:cxn modelId="{261E99FA-E43C-40C5-9E9E-563170EC4F8B}" type="presParOf" srcId="{A279DD8B-05B0-4BEB-9B94-B97C21BFCB91}" destId="{8E2CB5A4-96F3-4F61-99DF-99EC30208280}" srcOrd="5" destOrd="0" presId="urn:microsoft.com/office/officeart/2005/8/layout/list1"/>
    <dgm:cxn modelId="{F10AD6EE-2B5B-49C9-9451-40571415B6EC}" type="presParOf" srcId="{A279DD8B-05B0-4BEB-9B94-B97C21BFCB91}" destId="{68825183-D873-4467-A11D-D0FCC4C52C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654744-A88C-43C1-85E3-7AB6635B8885}"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CC4A205-913D-447D-A189-53DF2F16DDF8}">
      <dgm:prSet/>
      <dgm:spPr/>
      <dgm:t>
        <a:bodyPr/>
        <a:lstStyle/>
        <a:p>
          <a:r>
            <a:rPr lang="en-US" dirty="0"/>
            <a:t>The goal: </a:t>
          </a:r>
        </a:p>
      </dgm:t>
    </dgm:pt>
    <dgm:pt modelId="{6650D954-5FE3-4164-B310-8249E347B758}" type="parTrans" cxnId="{727E0645-D194-46AF-9C7C-24FAC462202D}">
      <dgm:prSet/>
      <dgm:spPr/>
      <dgm:t>
        <a:bodyPr/>
        <a:lstStyle/>
        <a:p>
          <a:endParaRPr lang="en-US"/>
        </a:p>
      </dgm:t>
    </dgm:pt>
    <dgm:pt modelId="{86040AE9-0A77-4913-94FE-7D525D146858}" type="sibTrans" cxnId="{727E0645-D194-46AF-9C7C-24FAC462202D}">
      <dgm:prSet/>
      <dgm:spPr/>
      <dgm:t>
        <a:bodyPr/>
        <a:lstStyle/>
        <a:p>
          <a:endParaRPr lang="en-US"/>
        </a:p>
      </dgm:t>
    </dgm:pt>
    <dgm:pt modelId="{45936BCD-24EA-4702-8E8E-29DE02715865}">
      <dgm:prSet/>
      <dgm:spPr/>
      <dgm:t>
        <a:bodyPr/>
        <a:lstStyle/>
        <a:p>
          <a:r>
            <a:rPr lang="en-US" dirty="0"/>
            <a:t>Provide children ages 5 – 10 with Science Technology Engineering and Math (STEM) based enrichment opportunities on a family-friendly schedule</a:t>
          </a:r>
        </a:p>
      </dgm:t>
    </dgm:pt>
    <dgm:pt modelId="{1E63789F-DCFA-41B4-A4A4-5DCAA4341AF9}" type="parTrans" cxnId="{BC60B5A6-9246-4848-9477-5BC6D00C912A}">
      <dgm:prSet/>
      <dgm:spPr/>
      <dgm:t>
        <a:bodyPr/>
        <a:lstStyle/>
        <a:p>
          <a:endParaRPr lang="en-US"/>
        </a:p>
      </dgm:t>
    </dgm:pt>
    <dgm:pt modelId="{5909AEAB-561B-4A19-BE92-89481EEA9D40}" type="sibTrans" cxnId="{BC60B5A6-9246-4848-9477-5BC6D00C912A}">
      <dgm:prSet/>
      <dgm:spPr/>
      <dgm:t>
        <a:bodyPr/>
        <a:lstStyle/>
        <a:p>
          <a:endParaRPr lang="en-US"/>
        </a:p>
      </dgm:t>
    </dgm:pt>
    <dgm:pt modelId="{132D8630-B55D-4A16-AE08-0B73555E86FF}">
      <dgm:prSet/>
      <dgm:spPr/>
      <dgm:t>
        <a:bodyPr/>
        <a:lstStyle/>
        <a:p>
          <a:r>
            <a:rPr lang="en-US" dirty="0"/>
            <a:t>The project:</a:t>
          </a:r>
        </a:p>
      </dgm:t>
    </dgm:pt>
    <dgm:pt modelId="{617D7336-6E11-4406-B1C8-76D7E4D72AED}" type="parTrans" cxnId="{E3C788B0-81BB-4E9B-9695-F215C2745B5A}">
      <dgm:prSet/>
      <dgm:spPr/>
      <dgm:t>
        <a:bodyPr/>
        <a:lstStyle/>
        <a:p>
          <a:endParaRPr lang="en-US"/>
        </a:p>
      </dgm:t>
    </dgm:pt>
    <dgm:pt modelId="{9D065C4D-E9B6-45BB-B00A-792D01C85010}" type="sibTrans" cxnId="{E3C788B0-81BB-4E9B-9695-F215C2745B5A}">
      <dgm:prSet/>
      <dgm:spPr/>
      <dgm:t>
        <a:bodyPr/>
        <a:lstStyle/>
        <a:p>
          <a:endParaRPr lang="en-US"/>
        </a:p>
      </dgm:t>
    </dgm:pt>
    <dgm:pt modelId="{CDEDEC91-E35A-4CC5-B8FC-DDAAA6B5401C}">
      <dgm:prSet/>
      <dgm:spPr/>
      <dgm:t>
        <a:bodyPr/>
        <a:lstStyle/>
        <a:p>
          <a:r>
            <a:rPr lang="en-US" dirty="0"/>
            <a:t>Provide educational and interactive displays</a:t>
          </a:r>
        </a:p>
      </dgm:t>
    </dgm:pt>
    <dgm:pt modelId="{7E8F1221-3CB0-49C7-884D-E3683E83A97E}" type="parTrans" cxnId="{68B1FE28-5591-4537-AEBF-72F753D7F26B}">
      <dgm:prSet/>
      <dgm:spPr/>
      <dgm:t>
        <a:bodyPr/>
        <a:lstStyle/>
        <a:p>
          <a:endParaRPr lang="en-US"/>
        </a:p>
      </dgm:t>
    </dgm:pt>
    <dgm:pt modelId="{A76D9B8D-4148-4774-BC95-9D75C71DD856}" type="sibTrans" cxnId="{68B1FE28-5591-4537-AEBF-72F753D7F26B}">
      <dgm:prSet/>
      <dgm:spPr/>
      <dgm:t>
        <a:bodyPr/>
        <a:lstStyle/>
        <a:p>
          <a:endParaRPr lang="en-US"/>
        </a:p>
      </dgm:t>
    </dgm:pt>
    <dgm:pt modelId="{222783E9-FDA5-46ED-8315-B573F7D3BC55}">
      <dgm:prSet/>
      <dgm:spPr/>
      <dgm:t>
        <a:bodyPr/>
        <a:lstStyle/>
        <a:p>
          <a:r>
            <a:rPr lang="en-US" dirty="0"/>
            <a:t>Space themed activities and materials to support A Universe of Stories</a:t>
          </a:r>
        </a:p>
      </dgm:t>
    </dgm:pt>
    <dgm:pt modelId="{AD646570-BA70-4A49-B21E-3946EA48118B}" type="parTrans" cxnId="{7546FAC2-EB5D-4A50-B5AE-3D0DEEE601F7}">
      <dgm:prSet/>
      <dgm:spPr/>
      <dgm:t>
        <a:bodyPr/>
        <a:lstStyle/>
        <a:p>
          <a:endParaRPr lang="en-US"/>
        </a:p>
      </dgm:t>
    </dgm:pt>
    <dgm:pt modelId="{6AD0451B-2BA6-4411-A895-8A42A452CEAB}" type="sibTrans" cxnId="{7546FAC2-EB5D-4A50-B5AE-3D0DEEE601F7}">
      <dgm:prSet/>
      <dgm:spPr/>
      <dgm:t>
        <a:bodyPr/>
        <a:lstStyle/>
        <a:p>
          <a:endParaRPr lang="en-US"/>
        </a:p>
      </dgm:t>
    </dgm:pt>
    <dgm:pt modelId="{2DBF558A-CEC9-4937-ADE0-B942BFB82B9A}">
      <dgm:prSet phldrT="[Text]"/>
      <dgm:spPr/>
      <dgm:t>
        <a:bodyPr/>
        <a:lstStyle/>
        <a:p>
          <a:r>
            <a:rPr lang="en-US" dirty="0"/>
            <a:t>Circulate STEM-based kits</a:t>
          </a:r>
        </a:p>
      </dgm:t>
    </dgm:pt>
    <dgm:pt modelId="{A1A1DCE7-3CA3-44CA-A2EA-E61C9A0DBC18}" type="parTrans" cxnId="{77EB0D9E-B400-47C1-B0FF-63FCC41D3B21}">
      <dgm:prSet/>
      <dgm:spPr/>
      <dgm:t>
        <a:bodyPr/>
        <a:lstStyle/>
        <a:p>
          <a:endParaRPr lang="en-US"/>
        </a:p>
      </dgm:t>
    </dgm:pt>
    <dgm:pt modelId="{5F7EF7F6-961E-40AF-9C10-21E446D9AABE}" type="sibTrans" cxnId="{77EB0D9E-B400-47C1-B0FF-63FCC41D3B21}">
      <dgm:prSet/>
      <dgm:spPr/>
      <dgm:t>
        <a:bodyPr/>
        <a:lstStyle/>
        <a:p>
          <a:endParaRPr lang="en-US"/>
        </a:p>
      </dgm:t>
    </dgm:pt>
    <dgm:pt modelId="{A279DD8B-05B0-4BEB-9B94-B97C21BFCB91}" type="pres">
      <dgm:prSet presAssocID="{EC654744-A88C-43C1-85E3-7AB6635B8885}" presName="linear" presStyleCnt="0">
        <dgm:presLayoutVars>
          <dgm:dir/>
          <dgm:animLvl val="lvl"/>
          <dgm:resizeHandles val="exact"/>
        </dgm:presLayoutVars>
      </dgm:prSet>
      <dgm:spPr/>
    </dgm:pt>
    <dgm:pt modelId="{309C9D9E-D3C4-4ED0-9E13-6BB82C34AC10}" type="pres">
      <dgm:prSet presAssocID="{4CC4A205-913D-447D-A189-53DF2F16DDF8}" presName="parentLin" presStyleCnt="0"/>
      <dgm:spPr/>
    </dgm:pt>
    <dgm:pt modelId="{D42A8498-529B-44B5-BD02-F96ED783C58A}" type="pres">
      <dgm:prSet presAssocID="{4CC4A205-913D-447D-A189-53DF2F16DDF8}" presName="parentLeftMargin" presStyleLbl="node1" presStyleIdx="0" presStyleCnt="2"/>
      <dgm:spPr/>
    </dgm:pt>
    <dgm:pt modelId="{6A575C60-931B-471F-938C-17B0F4B9F2E2}" type="pres">
      <dgm:prSet presAssocID="{4CC4A205-913D-447D-A189-53DF2F16DDF8}" presName="parentText" presStyleLbl="node1" presStyleIdx="0" presStyleCnt="2">
        <dgm:presLayoutVars>
          <dgm:chMax val="0"/>
          <dgm:bulletEnabled val="1"/>
        </dgm:presLayoutVars>
      </dgm:prSet>
      <dgm:spPr/>
    </dgm:pt>
    <dgm:pt modelId="{F5E29F5F-0EEB-4AAB-81F4-F05FD3141C47}" type="pres">
      <dgm:prSet presAssocID="{4CC4A205-913D-447D-A189-53DF2F16DDF8}" presName="negativeSpace" presStyleCnt="0"/>
      <dgm:spPr/>
    </dgm:pt>
    <dgm:pt modelId="{0FFD26B9-AD2D-4487-AC07-8E3CE5B9AC37}" type="pres">
      <dgm:prSet presAssocID="{4CC4A205-913D-447D-A189-53DF2F16DDF8}" presName="childText" presStyleLbl="conFgAcc1" presStyleIdx="0" presStyleCnt="2">
        <dgm:presLayoutVars>
          <dgm:bulletEnabled val="1"/>
        </dgm:presLayoutVars>
      </dgm:prSet>
      <dgm:spPr/>
    </dgm:pt>
    <dgm:pt modelId="{AFFBCAA2-0F2C-4F43-935E-FAA01A4FD96D}" type="pres">
      <dgm:prSet presAssocID="{86040AE9-0A77-4913-94FE-7D525D146858}" presName="spaceBetweenRectangles" presStyleCnt="0"/>
      <dgm:spPr/>
    </dgm:pt>
    <dgm:pt modelId="{2A242326-342E-4C2A-8597-A2839B930B39}" type="pres">
      <dgm:prSet presAssocID="{132D8630-B55D-4A16-AE08-0B73555E86FF}" presName="parentLin" presStyleCnt="0"/>
      <dgm:spPr/>
    </dgm:pt>
    <dgm:pt modelId="{3ECADB70-69F1-4480-9D2A-DFC0DAA05F00}" type="pres">
      <dgm:prSet presAssocID="{132D8630-B55D-4A16-AE08-0B73555E86FF}" presName="parentLeftMargin" presStyleLbl="node1" presStyleIdx="0" presStyleCnt="2"/>
      <dgm:spPr/>
    </dgm:pt>
    <dgm:pt modelId="{EC4A5FC3-193F-41E5-9E3F-728BADC36000}" type="pres">
      <dgm:prSet presAssocID="{132D8630-B55D-4A16-AE08-0B73555E86FF}" presName="parentText" presStyleLbl="node1" presStyleIdx="1" presStyleCnt="2">
        <dgm:presLayoutVars>
          <dgm:chMax val="0"/>
          <dgm:bulletEnabled val="1"/>
        </dgm:presLayoutVars>
      </dgm:prSet>
      <dgm:spPr/>
    </dgm:pt>
    <dgm:pt modelId="{8E2CB5A4-96F3-4F61-99DF-99EC30208280}" type="pres">
      <dgm:prSet presAssocID="{132D8630-B55D-4A16-AE08-0B73555E86FF}" presName="negativeSpace" presStyleCnt="0"/>
      <dgm:spPr/>
    </dgm:pt>
    <dgm:pt modelId="{68825183-D873-4467-A11D-D0FCC4C52CB7}" type="pres">
      <dgm:prSet presAssocID="{132D8630-B55D-4A16-AE08-0B73555E86FF}" presName="childText" presStyleLbl="conFgAcc1" presStyleIdx="1" presStyleCnt="2">
        <dgm:presLayoutVars>
          <dgm:bulletEnabled val="1"/>
        </dgm:presLayoutVars>
      </dgm:prSet>
      <dgm:spPr/>
    </dgm:pt>
  </dgm:ptLst>
  <dgm:cxnLst>
    <dgm:cxn modelId="{9EBADA15-BC20-4CE4-9781-86D5621E70B4}" type="presOf" srcId="{132D8630-B55D-4A16-AE08-0B73555E86FF}" destId="{3ECADB70-69F1-4480-9D2A-DFC0DAA05F00}" srcOrd="0" destOrd="0" presId="urn:microsoft.com/office/officeart/2005/8/layout/list1"/>
    <dgm:cxn modelId="{52072B1B-D0A7-4138-BADD-1D86F354EBBF}" type="presOf" srcId="{CDEDEC91-E35A-4CC5-B8FC-DDAAA6B5401C}" destId="{68825183-D873-4467-A11D-D0FCC4C52CB7}" srcOrd="0" destOrd="0" presId="urn:microsoft.com/office/officeart/2005/8/layout/list1"/>
    <dgm:cxn modelId="{5210AE26-7A15-4253-85B1-4C336DBE1ED4}" type="presOf" srcId="{222783E9-FDA5-46ED-8315-B573F7D3BC55}" destId="{68825183-D873-4467-A11D-D0FCC4C52CB7}" srcOrd="0" destOrd="2" presId="urn:microsoft.com/office/officeart/2005/8/layout/list1"/>
    <dgm:cxn modelId="{68B1FE28-5591-4537-AEBF-72F753D7F26B}" srcId="{132D8630-B55D-4A16-AE08-0B73555E86FF}" destId="{CDEDEC91-E35A-4CC5-B8FC-DDAAA6B5401C}" srcOrd="0" destOrd="0" parTransId="{7E8F1221-3CB0-49C7-884D-E3683E83A97E}" sibTransId="{A76D9B8D-4148-4774-BC95-9D75C71DD856}"/>
    <dgm:cxn modelId="{727E0645-D194-46AF-9C7C-24FAC462202D}" srcId="{EC654744-A88C-43C1-85E3-7AB6635B8885}" destId="{4CC4A205-913D-447D-A189-53DF2F16DDF8}" srcOrd="0" destOrd="0" parTransId="{6650D954-5FE3-4164-B310-8249E347B758}" sibTransId="{86040AE9-0A77-4913-94FE-7D525D146858}"/>
    <dgm:cxn modelId="{2A42305A-83C8-4044-8A3A-ABA37B2314A9}" type="presOf" srcId="{132D8630-B55D-4A16-AE08-0B73555E86FF}" destId="{EC4A5FC3-193F-41E5-9E3F-728BADC36000}" srcOrd="1" destOrd="0" presId="urn:microsoft.com/office/officeart/2005/8/layout/list1"/>
    <dgm:cxn modelId="{D56F878F-25CD-4E5D-A932-F84E75A621F4}" type="presOf" srcId="{4CC4A205-913D-447D-A189-53DF2F16DDF8}" destId="{D42A8498-529B-44B5-BD02-F96ED783C58A}" srcOrd="0" destOrd="0" presId="urn:microsoft.com/office/officeart/2005/8/layout/list1"/>
    <dgm:cxn modelId="{77EB0D9E-B400-47C1-B0FF-63FCC41D3B21}" srcId="{132D8630-B55D-4A16-AE08-0B73555E86FF}" destId="{2DBF558A-CEC9-4937-ADE0-B942BFB82B9A}" srcOrd="1" destOrd="0" parTransId="{A1A1DCE7-3CA3-44CA-A2EA-E61C9A0DBC18}" sibTransId="{5F7EF7F6-961E-40AF-9C10-21E446D9AABE}"/>
    <dgm:cxn modelId="{2D0FB2A1-B579-4867-A3FB-862505656B70}" type="presOf" srcId="{EC654744-A88C-43C1-85E3-7AB6635B8885}" destId="{A279DD8B-05B0-4BEB-9B94-B97C21BFCB91}" srcOrd="0" destOrd="0" presId="urn:microsoft.com/office/officeart/2005/8/layout/list1"/>
    <dgm:cxn modelId="{BC60B5A6-9246-4848-9477-5BC6D00C912A}" srcId="{4CC4A205-913D-447D-A189-53DF2F16DDF8}" destId="{45936BCD-24EA-4702-8E8E-29DE02715865}" srcOrd="0" destOrd="0" parTransId="{1E63789F-DCFA-41B4-A4A4-5DCAA4341AF9}" sibTransId="{5909AEAB-561B-4A19-BE92-89481EEA9D40}"/>
    <dgm:cxn modelId="{E3C788B0-81BB-4E9B-9695-F215C2745B5A}" srcId="{EC654744-A88C-43C1-85E3-7AB6635B8885}" destId="{132D8630-B55D-4A16-AE08-0B73555E86FF}" srcOrd="1" destOrd="0" parTransId="{617D7336-6E11-4406-B1C8-76D7E4D72AED}" sibTransId="{9D065C4D-E9B6-45BB-B00A-792D01C85010}"/>
    <dgm:cxn modelId="{7546FAC2-EB5D-4A50-B5AE-3D0DEEE601F7}" srcId="{132D8630-B55D-4A16-AE08-0B73555E86FF}" destId="{222783E9-FDA5-46ED-8315-B573F7D3BC55}" srcOrd="2" destOrd="0" parTransId="{AD646570-BA70-4A49-B21E-3946EA48118B}" sibTransId="{6AD0451B-2BA6-4411-A895-8A42A452CEAB}"/>
    <dgm:cxn modelId="{A08028C5-097F-4AE1-B485-B742A60E1211}" type="presOf" srcId="{2DBF558A-CEC9-4937-ADE0-B942BFB82B9A}" destId="{68825183-D873-4467-A11D-D0FCC4C52CB7}" srcOrd="0" destOrd="1" presId="urn:microsoft.com/office/officeart/2005/8/layout/list1"/>
    <dgm:cxn modelId="{FAD48BD0-0B9D-42ED-8445-28F3958F69B0}" type="presOf" srcId="{4CC4A205-913D-447D-A189-53DF2F16DDF8}" destId="{6A575C60-931B-471F-938C-17B0F4B9F2E2}" srcOrd="1" destOrd="0" presId="urn:microsoft.com/office/officeart/2005/8/layout/list1"/>
    <dgm:cxn modelId="{D74E41FC-EFA3-41E5-B828-33852AAC5316}" type="presOf" srcId="{45936BCD-24EA-4702-8E8E-29DE02715865}" destId="{0FFD26B9-AD2D-4487-AC07-8E3CE5B9AC37}" srcOrd="0" destOrd="0" presId="urn:microsoft.com/office/officeart/2005/8/layout/list1"/>
    <dgm:cxn modelId="{7ED3F82F-47EE-435E-93DE-D19900364A92}" type="presParOf" srcId="{A279DD8B-05B0-4BEB-9B94-B97C21BFCB91}" destId="{309C9D9E-D3C4-4ED0-9E13-6BB82C34AC10}" srcOrd="0" destOrd="0" presId="urn:microsoft.com/office/officeart/2005/8/layout/list1"/>
    <dgm:cxn modelId="{F43379E8-2254-41F9-8BA5-547A849FB681}" type="presParOf" srcId="{309C9D9E-D3C4-4ED0-9E13-6BB82C34AC10}" destId="{D42A8498-529B-44B5-BD02-F96ED783C58A}" srcOrd="0" destOrd="0" presId="urn:microsoft.com/office/officeart/2005/8/layout/list1"/>
    <dgm:cxn modelId="{EF7329F1-1D88-49A8-8959-A86AA8D554DD}" type="presParOf" srcId="{309C9D9E-D3C4-4ED0-9E13-6BB82C34AC10}" destId="{6A575C60-931B-471F-938C-17B0F4B9F2E2}" srcOrd="1" destOrd="0" presId="urn:microsoft.com/office/officeart/2005/8/layout/list1"/>
    <dgm:cxn modelId="{B82821A8-717D-48C6-9FA2-AAEC1946A3ED}" type="presParOf" srcId="{A279DD8B-05B0-4BEB-9B94-B97C21BFCB91}" destId="{F5E29F5F-0EEB-4AAB-81F4-F05FD3141C47}" srcOrd="1" destOrd="0" presId="urn:microsoft.com/office/officeart/2005/8/layout/list1"/>
    <dgm:cxn modelId="{63BA1512-1EBF-4FE2-8563-662426F884B5}" type="presParOf" srcId="{A279DD8B-05B0-4BEB-9B94-B97C21BFCB91}" destId="{0FFD26B9-AD2D-4487-AC07-8E3CE5B9AC37}" srcOrd="2" destOrd="0" presId="urn:microsoft.com/office/officeart/2005/8/layout/list1"/>
    <dgm:cxn modelId="{534B1D60-E204-4FC9-B51B-ADA57C4A2F50}" type="presParOf" srcId="{A279DD8B-05B0-4BEB-9B94-B97C21BFCB91}" destId="{AFFBCAA2-0F2C-4F43-935E-FAA01A4FD96D}" srcOrd="3" destOrd="0" presId="urn:microsoft.com/office/officeart/2005/8/layout/list1"/>
    <dgm:cxn modelId="{FA9615EB-4EBA-4F10-9B9D-16E41A74BE7D}" type="presParOf" srcId="{A279DD8B-05B0-4BEB-9B94-B97C21BFCB91}" destId="{2A242326-342E-4C2A-8597-A2839B930B39}" srcOrd="4" destOrd="0" presId="urn:microsoft.com/office/officeart/2005/8/layout/list1"/>
    <dgm:cxn modelId="{265CD0CB-4D48-4F4D-865C-E2CFD3AA6650}" type="presParOf" srcId="{2A242326-342E-4C2A-8597-A2839B930B39}" destId="{3ECADB70-69F1-4480-9D2A-DFC0DAA05F00}" srcOrd="0" destOrd="0" presId="urn:microsoft.com/office/officeart/2005/8/layout/list1"/>
    <dgm:cxn modelId="{1AED7A23-416E-487A-B3E5-C98E4302FEE2}" type="presParOf" srcId="{2A242326-342E-4C2A-8597-A2839B930B39}" destId="{EC4A5FC3-193F-41E5-9E3F-728BADC36000}" srcOrd="1" destOrd="0" presId="urn:microsoft.com/office/officeart/2005/8/layout/list1"/>
    <dgm:cxn modelId="{261E99FA-E43C-40C5-9E9E-563170EC4F8B}" type="presParOf" srcId="{A279DD8B-05B0-4BEB-9B94-B97C21BFCB91}" destId="{8E2CB5A4-96F3-4F61-99DF-99EC30208280}" srcOrd="5" destOrd="0" presId="urn:microsoft.com/office/officeart/2005/8/layout/list1"/>
    <dgm:cxn modelId="{F10AD6EE-2B5B-49C9-9451-40571415B6EC}" type="presParOf" srcId="{A279DD8B-05B0-4BEB-9B94-B97C21BFCB91}" destId="{68825183-D873-4467-A11D-D0FCC4C52C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F4D57-1BA1-4F69-979B-B71767C99655}">
      <dsp:nvSpPr>
        <dsp:cNvPr id="0" name=""/>
        <dsp:cNvSpPr/>
      </dsp:nvSpPr>
      <dsp:spPr>
        <a:xfrm>
          <a:off x="0" y="528"/>
          <a:ext cx="5816600" cy="12361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CF2B5E-D583-42AF-B470-E6B171F0B2F8}">
      <dsp:nvSpPr>
        <dsp:cNvPr id="0" name=""/>
        <dsp:cNvSpPr/>
      </dsp:nvSpPr>
      <dsp:spPr>
        <a:xfrm>
          <a:off x="373930" y="278658"/>
          <a:ext cx="679873" cy="679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EEC77F-E80C-4B19-A939-62CD3E4BB3CE}">
      <dsp:nvSpPr>
        <dsp:cNvPr id="0" name=""/>
        <dsp:cNvSpPr/>
      </dsp:nvSpPr>
      <dsp:spPr>
        <a:xfrm>
          <a:off x="1427734" y="528"/>
          <a:ext cx="4388865" cy="123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24" tIns="130824" rIns="130824" bIns="130824" numCol="1" spcCol="1270" anchor="ctr" anchorCtr="0">
          <a:noAutofit/>
        </a:bodyPr>
        <a:lstStyle/>
        <a:p>
          <a:pPr marL="0" lvl="0" indent="0" algn="l" defTabSz="1022350">
            <a:lnSpc>
              <a:spcPct val="90000"/>
            </a:lnSpc>
            <a:spcBef>
              <a:spcPct val="0"/>
            </a:spcBef>
            <a:spcAft>
              <a:spcPct val="35000"/>
            </a:spcAft>
            <a:buNone/>
          </a:pPr>
          <a:r>
            <a:rPr lang="en-US" sz="2300" kern="1200"/>
            <a:t>What common threads came up in your discussions?</a:t>
          </a:r>
        </a:p>
      </dsp:txBody>
      <dsp:txXfrm>
        <a:off x="1427734" y="528"/>
        <a:ext cx="4388865" cy="1236133"/>
      </dsp:txXfrm>
    </dsp:sp>
    <dsp:sp modelId="{8B546D93-CA3B-468F-B927-687225446538}">
      <dsp:nvSpPr>
        <dsp:cNvPr id="0" name=""/>
        <dsp:cNvSpPr/>
      </dsp:nvSpPr>
      <dsp:spPr>
        <a:xfrm>
          <a:off x="0" y="1545695"/>
          <a:ext cx="5816600" cy="12361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045AB-8667-48CC-A8CC-75BAAE9F1733}">
      <dsp:nvSpPr>
        <dsp:cNvPr id="0" name=""/>
        <dsp:cNvSpPr/>
      </dsp:nvSpPr>
      <dsp:spPr>
        <a:xfrm>
          <a:off x="373930" y="1823825"/>
          <a:ext cx="679873" cy="6798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2073F1-CBF5-4DBB-A449-9365192EA733}">
      <dsp:nvSpPr>
        <dsp:cNvPr id="0" name=""/>
        <dsp:cNvSpPr/>
      </dsp:nvSpPr>
      <dsp:spPr>
        <a:xfrm>
          <a:off x="1427734" y="1545695"/>
          <a:ext cx="4388865" cy="123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24" tIns="130824" rIns="130824" bIns="130824" numCol="1" spcCol="1270" anchor="ctr" anchorCtr="0">
          <a:noAutofit/>
        </a:bodyPr>
        <a:lstStyle/>
        <a:p>
          <a:pPr marL="0" lvl="0" indent="0" algn="l" defTabSz="1022350">
            <a:lnSpc>
              <a:spcPct val="90000"/>
            </a:lnSpc>
            <a:spcBef>
              <a:spcPct val="0"/>
            </a:spcBef>
            <a:spcAft>
              <a:spcPct val="35000"/>
            </a:spcAft>
            <a:buNone/>
          </a:pPr>
          <a:r>
            <a:rPr lang="en-US" sz="2300" kern="1200"/>
            <a:t>What idea(s) can you implement at or scale for your library?</a:t>
          </a:r>
        </a:p>
      </dsp:txBody>
      <dsp:txXfrm>
        <a:off x="1427734" y="1545695"/>
        <a:ext cx="4388865" cy="1236133"/>
      </dsp:txXfrm>
    </dsp:sp>
    <dsp:sp modelId="{81450C9D-D297-4B37-B398-79F9FAD77CDE}">
      <dsp:nvSpPr>
        <dsp:cNvPr id="0" name=""/>
        <dsp:cNvSpPr/>
      </dsp:nvSpPr>
      <dsp:spPr>
        <a:xfrm>
          <a:off x="0" y="3090862"/>
          <a:ext cx="5816600" cy="12361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5268A-BCCE-49EA-BEA8-E823DE08683A}">
      <dsp:nvSpPr>
        <dsp:cNvPr id="0" name=""/>
        <dsp:cNvSpPr/>
      </dsp:nvSpPr>
      <dsp:spPr>
        <a:xfrm>
          <a:off x="373930" y="3368993"/>
          <a:ext cx="679873" cy="6798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290255-AA51-480C-A1D7-8F4DA89EAA84}">
      <dsp:nvSpPr>
        <dsp:cNvPr id="0" name=""/>
        <dsp:cNvSpPr/>
      </dsp:nvSpPr>
      <dsp:spPr>
        <a:xfrm>
          <a:off x="1427734" y="3090862"/>
          <a:ext cx="4388865" cy="123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24" tIns="130824" rIns="130824" bIns="130824" numCol="1" spcCol="1270" anchor="ctr" anchorCtr="0">
          <a:noAutofit/>
        </a:bodyPr>
        <a:lstStyle/>
        <a:p>
          <a:pPr marL="0" lvl="0" indent="0" algn="l" defTabSz="1022350">
            <a:lnSpc>
              <a:spcPct val="90000"/>
            </a:lnSpc>
            <a:spcBef>
              <a:spcPct val="0"/>
            </a:spcBef>
            <a:spcAft>
              <a:spcPct val="35000"/>
            </a:spcAft>
            <a:buNone/>
          </a:pPr>
          <a:r>
            <a:rPr lang="en-US" sz="2300" kern="1200"/>
            <a:t>What can we learn from 2019 to plan for 2020?</a:t>
          </a:r>
        </a:p>
      </dsp:txBody>
      <dsp:txXfrm>
        <a:off x="1427734" y="3090862"/>
        <a:ext cx="4388865" cy="1236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8084-301C-4183-A297-A271E8E8DAE5}">
      <dsp:nvSpPr>
        <dsp:cNvPr id="0" name=""/>
        <dsp:cNvSpPr/>
      </dsp:nvSpPr>
      <dsp:spPr>
        <a:xfrm>
          <a:off x="0" y="0"/>
          <a:ext cx="5728344" cy="0"/>
        </a:xfrm>
        <a:prstGeom prst="line">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711A442-DA33-4792-AE21-15CD13507F30}">
      <dsp:nvSpPr>
        <dsp:cNvPr id="0" name=""/>
        <dsp:cNvSpPr/>
      </dsp:nvSpPr>
      <dsp:spPr>
        <a:xfrm>
          <a:off x="0" y="0"/>
          <a:ext cx="5728344" cy="122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Davisville Free Library: Think Tank Collaboration</a:t>
          </a:r>
        </a:p>
      </dsp:txBody>
      <dsp:txXfrm>
        <a:off x="0" y="0"/>
        <a:ext cx="5728344" cy="1225747"/>
      </dsp:txXfrm>
    </dsp:sp>
    <dsp:sp modelId="{982388E9-64D0-4A67-A168-8016C5A0F84D}">
      <dsp:nvSpPr>
        <dsp:cNvPr id="0" name=""/>
        <dsp:cNvSpPr/>
      </dsp:nvSpPr>
      <dsp:spPr>
        <a:xfrm>
          <a:off x="0" y="1225747"/>
          <a:ext cx="5728344" cy="0"/>
        </a:xfrm>
        <a:prstGeom prst="line">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87CEB53-10B4-4817-A053-A0EBD7A67FF8}">
      <dsp:nvSpPr>
        <dsp:cNvPr id="0" name=""/>
        <dsp:cNvSpPr/>
      </dsp:nvSpPr>
      <dsp:spPr>
        <a:xfrm>
          <a:off x="0" y="1225747"/>
          <a:ext cx="5728344" cy="122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Greenville Public Library: Summer Learning Lab</a:t>
          </a:r>
        </a:p>
      </dsp:txBody>
      <dsp:txXfrm>
        <a:off x="0" y="1225747"/>
        <a:ext cx="5728344" cy="1225747"/>
      </dsp:txXfrm>
    </dsp:sp>
    <dsp:sp modelId="{993B1D92-59BC-4005-A223-90D0C5FA302B}">
      <dsp:nvSpPr>
        <dsp:cNvPr id="0" name=""/>
        <dsp:cNvSpPr/>
      </dsp:nvSpPr>
      <dsp:spPr>
        <a:xfrm>
          <a:off x="0" y="2451495"/>
          <a:ext cx="5728344" cy="0"/>
        </a:xfrm>
        <a:prstGeom prst="line">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A3AAF59-1BCE-4B2F-8E97-1A7964513FD2}">
      <dsp:nvSpPr>
        <dsp:cNvPr id="0" name=""/>
        <dsp:cNvSpPr/>
      </dsp:nvSpPr>
      <dsp:spPr>
        <a:xfrm>
          <a:off x="0" y="2451495"/>
          <a:ext cx="5728344" cy="122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Tiverton Public Library: Reach for the Stars</a:t>
          </a:r>
        </a:p>
      </dsp:txBody>
      <dsp:txXfrm>
        <a:off x="0" y="2451495"/>
        <a:ext cx="5728344" cy="1225747"/>
      </dsp:txXfrm>
    </dsp:sp>
    <dsp:sp modelId="{93CC6F11-4342-4010-A8AA-3A1F7A6D4215}">
      <dsp:nvSpPr>
        <dsp:cNvPr id="0" name=""/>
        <dsp:cNvSpPr/>
      </dsp:nvSpPr>
      <dsp:spPr>
        <a:xfrm>
          <a:off x="0" y="3677242"/>
          <a:ext cx="5728344" cy="0"/>
        </a:xfrm>
        <a:prstGeom prst="line">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E5345FF-BBF6-435F-BB17-E48B7C2E36D5}">
      <dsp:nvSpPr>
        <dsp:cNvPr id="0" name=""/>
        <dsp:cNvSpPr/>
      </dsp:nvSpPr>
      <dsp:spPr>
        <a:xfrm>
          <a:off x="0" y="3677242"/>
          <a:ext cx="5728344" cy="122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West Warwick Public Library: Discover West Warwick</a:t>
          </a:r>
        </a:p>
      </dsp:txBody>
      <dsp:txXfrm>
        <a:off x="0" y="3677242"/>
        <a:ext cx="5728344" cy="1225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D26B9-AD2D-4487-AC07-8E3CE5B9AC37}">
      <dsp:nvSpPr>
        <dsp:cNvPr id="0" name=""/>
        <dsp:cNvSpPr/>
      </dsp:nvSpPr>
      <dsp:spPr>
        <a:xfrm>
          <a:off x="0" y="410857"/>
          <a:ext cx="5728344" cy="1204875"/>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54076" rIns="44458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Diminish summer learning loss for children in grades 2-8 by engaging teens in grades 8-12 as tutors</a:t>
          </a:r>
        </a:p>
      </dsp:txBody>
      <dsp:txXfrm>
        <a:off x="0" y="410857"/>
        <a:ext cx="5728344" cy="1204875"/>
      </dsp:txXfrm>
    </dsp:sp>
    <dsp:sp modelId="{6A575C60-931B-471F-938C-17B0F4B9F2E2}">
      <dsp:nvSpPr>
        <dsp:cNvPr id="0" name=""/>
        <dsp:cNvSpPr/>
      </dsp:nvSpPr>
      <dsp:spPr>
        <a:xfrm>
          <a:off x="286417" y="159937"/>
          <a:ext cx="4009840" cy="50184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755650">
            <a:lnSpc>
              <a:spcPct val="90000"/>
            </a:lnSpc>
            <a:spcBef>
              <a:spcPct val="0"/>
            </a:spcBef>
            <a:spcAft>
              <a:spcPct val="35000"/>
            </a:spcAft>
            <a:buNone/>
          </a:pPr>
          <a:r>
            <a:rPr lang="en-US" sz="1700" kern="1200" dirty="0"/>
            <a:t>The goal: </a:t>
          </a:r>
        </a:p>
      </dsp:txBody>
      <dsp:txXfrm>
        <a:off x="310915" y="184435"/>
        <a:ext cx="3960844" cy="452844"/>
      </dsp:txXfrm>
    </dsp:sp>
    <dsp:sp modelId="{68825183-D873-4467-A11D-D0FCC4C52CB7}">
      <dsp:nvSpPr>
        <dsp:cNvPr id="0" name=""/>
        <dsp:cNvSpPr/>
      </dsp:nvSpPr>
      <dsp:spPr>
        <a:xfrm>
          <a:off x="0" y="1958452"/>
          <a:ext cx="5728344" cy="2784600"/>
        </a:xfrm>
        <a:prstGeom prst="rect">
          <a:avLst/>
        </a:prstGeom>
        <a:solidFill>
          <a:schemeClr val="lt1">
            <a:alpha val="90000"/>
            <a:hueOff val="0"/>
            <a:satOff val="0"/>
            <a:lumOff val="0"/>
            <a:alphaOff val="0"/>
          </a:schemeClr>
        </a:solidFill>
        <a:ln w="9525" cap="rnd" cmpd="sng" algn="ctr">
          <a:solidFill>
            <a:schemeClr val="accent2">
              <a:hueOff val="35353"/>
              <a:satOff val="-34487"/>
              <a:lumOff val="-17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54076" rIns="44458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Caregivers apply to enroll children as students and determine the subject areas for which children need tutoring</a:t>
          </a:r>
        </a:p>
        <a:p>
          <a:pPr marL="171450" lvl="1" indent="-171450" algn="l" defTabSz="755650">
            <a:lnSpc>
              <a:spcPct val="90000"/>
            </a:lnSpc>
            <a:spcBef>
              <a:spcPct val="0"/>
            </a:spcBef>
            <a:spcAft>
              <a:spcPct val="15000"/>
            </a:spcAft>
            <a:buChar char="•"/>
          </a:pPr>
          <a:r>
            <a:rPr lang="en-US" sz="1700" kern="1200" dirty="0"/>
            <a:t>Young adults apply and are interviewed before being offered positions as tutors</a:t>
          </a:r>
        </a:p>
        <a:p>
          <a:pPr marL="171450" lvl="1" indent="-171450" algn="l" defTabSz="755650">
            <a:lnSpc>
              <a:spcPct val="90000"/>
            </a:lnSpc>
            <a:spcBef>
              <a:spcPct val="0"/>
            </a:spcBef>
            <a:spcAft>
              <a:spcPct val="15000"/>
            </a:spcAft>
            <a:buChar char="•"/>
          </a:pPr>
          <a:r>
            <a:rPr lang="en-US" sz="1700" kern="1200" dirty="0"/>
            <a:t>Tutors will receive required volunteer hours for community service programs</a:t>
          </a:r>
        </a:p>
        <a:p>
          <a:pPr marL="171450" lvl="1" indent="-171450" algn="l" defTabSz="755650">
            <a:lnSpc>
              <a:spcPct val="90000"/>
            </a:lnSpc>
            <a:spcBef>
              <a:spcPct val="0"/>
            </a:spcBef>
            <a:spcAft>
              <a:spcPct val="15000"/>
            </a:spcAft>
            <a:buChar char="•"/>
          </a:pPr>
          <a:r>
            <a:rPr lang="en-US" sz="1700" kern="1200" dirty="0"/>
            <a:t>iPads and apps as well as other tools will be purchased to facilitate tutoring and learning</a:t>
          </a:r>
        </a:p>
      </dsp:txBody>
      <dsp:txXfrm>
        <a:off x="0" y="1958452"/>
        <a:ext cx="5728344" cy="2784600"/>
      </dsp:txXfrm>
    </dsp:sp>
    <dsp:sp modelId="{EC4A5FC3-193F-41E5-9E3F-728BADC36000}">
      <dsp:nvSpPr>
        <dsp:cNvPr id="0" name=""/>
        <dsp:cNvSpPr/>
      </dsp:nvSpPr>
      <dsp:spPr>
        <a:xfrm>
          <a:off x="286417" y="1707532"/>
          <a:ext cx="4009840" cy="501840"/>
        </a:xfrm>
        <a:prstGeom prst="roundRect">
          <a:avLst/>
        </a:prstGeom>
        <a:blipFill rotWithShape="1">
          <a:blip xmlns:r="http://schemas.openxmlformats.org/officeDocument/2006/relationships" r:embed="rId1">
            <a:duotone>
              <a:schemeClr val="accent2">
                <a:hueOff val="35353"/>
                <a:satOff val="-34487"/>
                <a:lumOff val="-1766"/>
                <a:alphaOff val="0"/>
                <a:tint val="98000"/>
                <a:lumMod val="102000"/>
              </a:schemeClr>
              <a:schemeClr val="accent2">
                <a:hueOff val="35353"/>
                <a:satOff val="-34487"/>
                <a:lumOff val="-176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755650">
            <a:lnSpc>
              <a:spcPct val="90000"/>
            </a:lnSpc>
            <a:spcBef>
              <a:spcPct val="0"/>
            </a:spcBef>
            <a:spcAft>
              <a:spcPct val="35000"/>
            </a:spcAft>
            <a:buNone/>
          </a:pPr>
          <a:r>
            <a:rPr lang="en-US" sz="1700" kern="1200" dirty="0"/>
            <a:t>The project:</a:t>
          </a:r>
        </a:p>
      </dsp:txBody>
      <dsp:txXfrm>
        <a:off x="310915" y="1732030"/>
        <a:ext cx="396084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D26B9-AD2D-4487-AC07-8E3CE5B9AC37}">
      <dsp:nvSpPr>
        <dsp:cNvPr id="0" name=""/>
        <dsp:cNvSpPr/>
      </dsp:nvSpPr>
      <dsp:spPr>
        <a:xfrm>
          <a:off x="0" y="484994"/>
          <a:ext cx="5728344" cy="10773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95732" rIns="44458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Teach teens 21</a:t>
          </a:r>
          <a:r>
            <a:rPr lang="en-US" sz="1900" kern="1200" baseline="30000" dirty="0"/>
            <a:t>st</a:t>
          </a:r>
          <a:r>
            <a:rPr lang="en-US" sz="1900" kern="1200" dirty="0"/>
            <a:t>-century skills as they explore career pathways and interests.</a:t>
          </a:r>
        </a:p>
      </dsp:txBody>
      <dsp:txXfrm>
        <a:off x="0" y="484994"/>
        <a:ext cx="5728344" cy="1077300"/>
      </dsp:txXfrm>
    </dsp:sp>
    <dsp:sp modelId="{6A575C60-931B-471F-938C-17B0F4B9F2E2}">
      <dsp:nvSpPr>
        <dsp:cNvPr id="0" name=""/>
        <dsp:cNvSpPr/>
      </dsp:nvSpPr>
      <dsp:spPr>
        <a:xfrm>
          <a:off x="286417" y="204554"/>
          <a:ext cx="4009840" cy="56088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844550">
            <a:lnSpc>
              <a:spcPct val="90000"/>
            </a:lnSpc>
            <a:spcBef>
              <a:spcPct val="0"/>
            </a:spcBef>
            <a:spcAft>
              <a:spcPct val="35000"/>
            </a:spcAft>
            <a:buNone/>
          </a:pPr>
          <a:r>
            <a:rPr lang="en-US" sz="1900" kern="1200" dirty="0"/>
            <a:t>The goal: </a:t>
          </a:r>
        </a:p>
      </dsp:txBody>
      <dsp:txXfrm>
        <a:off x="313797" y="231934"/>
        <a:ext cx="3955080" cy="506120"/>
      </dsp:txXfrm>
    </dsp:sp>
    <dsp:sp modelId="{68825183-D873-4467-A11D-D0FCC4C52CB7}">
      <dsp:nvSpPr>
        <dsp:cNvPr id="0" name=""/>
        <dsp:cNvSpPr/>
      </dsp:nvSpPr>
      <dsp:spPr>
        <a:xfrm>
          <a:off x="0" y="1945334"/>
          <a:ext cx="5728344" cy="2753100"/>
        </a:xfrm>
        <a:prstGeom prst="rect">
          <a:avLst/>
        </a:prstGeom>
        <a:solidFill>
          <a:schemeClr val="lt1">
            <a:alpha val="90000"/>
            <a:hueOff val="0"/>
            <a:satOff val="0"/>
            <a:lumOff val="0"/>
            <a:alphaOff val="0"/>
          </a:schemeClr>
        </a:solidFill>
        <a:ln w="9525" cap="rnd" cmpd="sng" algn="ctr">
          <a:solidFill>
            <a:schemeClr val="accent2">
              <a:hueOff val="35353"/>
              <a:satOff val="-34487"/>
              <a:lumOff val="-17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95732" rIns="44458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Youth ages 14-18 from West Warwick take part in a 5-week career exploration project in conjunction with the Comprehensive Community Action Program</a:t>
          </a:r>
        </a:p>
        <a:p>
          <a:pPr marL="171450" lvl="1" indent="-171450" algn="l" defTabSz="844550">
            <a:lnSpc>
              <a:spcPct val="90000"/>
            </a:lnSpc>
            <a:spcBef>
              <a:spcPct val="0"/>
            </a:spcBef>
            <a:spcAft>
              <a:spcPct val="15000"/>
            </a:spcAft>
            <a:buChar char="•"/>
          </a:pPr>
          <a:r>
            <a:rPr lang="en-US" sz="1900" kern="1200" dirty="0"/>
            <a:t>Youth create a multimedia project highlighting the arts, culture and history of West Warwick</a:t>
          </a:r>
        </a:p>
      </dsp:txBody>
      <dsp:txXfrm>
        <a:off x="0" y="1945334"/>
        <a:ext cx="5728344" cy="2753100"/>
      </dsp:txXfrm>
    </dsp:sp>
    <dsp:sp modelId="{EC4A5FC3-193F-41E5-9E3F-728BADC36000}">
      <dsp:nvSpPr>
        <dsp:cNvPr id="0" name=""/>
        <dsp:cNvSpPr/>
      </dsp:nvSpPr>
      <dsp:spPr>
        <a:xfrm>
          <a:off x="286417" y="1664894"/>
          <a:ext cx="4009840" cy="560880"/>
        </a:xfrm>
        <a:prstGeom prst="roundRect">
          <a:avLst/>
        </a:prstGeom>
        <a:blipFill rotWithShape="1">
          <a:blip xmlns:r="http://schemas.openxmlformats.org/officeDocument/2006/relationships" r:embed="rId1">
            <a:duotone>
              <a:schemeClr val="accent2">
                <a:hueOff val="35353"/>
                <a:satOff val="-34487"/>
                <a:lumOff val="-1766"/>
                <a:alphaOff val="0"/>
                <a:tint val="98000"/>
                <a:lumMod val="102000"/>
              </a:schemeClr>
              <a:schemeClr val="accent2">
                <a:hueOff val="35353"/>
                <a:satOff val="-34487"/>
                <a:lumOff val="-176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844550">
            <a:lnSpc>
              <a:spcPct val="90000"/>
            </a:lnSpc>
            <a:spcBef>
              <a:spcPct val="0"/>
            </a:spcBef>
            <a:spcAft>
              <a:spcPct val="35000"/>
            </a:spcAft>
            <a:buNone/>
          </a:pPr>
          <a:r>
            <a:rPr lang="en-US" sz="1900" kern="1200" dirty="0"/>
            <a:t>The project:</a:t>
          </a:r>
        </a:p>
      </dsp:txBody>
      <dsp:txXfrm>
        <a:off x="313797" y="1692274"/>
        <a:ext cx="3955080"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D26B9-AD2D-4487-AC07-8E3CE5B9AC37}">
      <dsp:nvSpPr>
        <dsp:cNvPr id="0" name=""/>
        <dsp:cNvSpPr/>
      </dsp:nvSpPr>
      <dsp:spPr>
        <a:xfrm>
          <a:off x="0" y="347519"/>
          <a:ext cx="5728344" cy="127575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74904" rIns="44458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Mitigate summer learning loss for 1</a:t>
          </a:r>
          <a:r>
            <a:rPr lang="en-US" sz="1800" kern="1200" baseline="30000" dirty="0"/>
            <a:t>st</a:t>
          </a:r>
          <a:r>
            <a:rPr lang="en-US" sz="1800" kern="1200" dirty="0"/>
            <a:t> and 2</a:t>
          </a:r>
          <a:r>
            <a:rPr lang="en-US" sz="1800" kern="1200" baseline="30000" dirty="0"/>
            <a:t>nd</a:t>
          </a:r>
          <a:r>
            <a:rPr lang="en-US" sz="1800" kern="1200" dirty="0"/>
            <a:t> graders enrolled in the Think Tank Program</a:t>
          </a:r>
        </a:p>
      </dsp:txBody>
      <dsp:txXfrm>
        <a:off x="0" y="347519"/>
        <a:ext cx="5728344" cy="1275750"/>
      </dsp:txXfrm>
    </dsp:sp>
    <dsp:sp modelId="{6A575C60-931B-471F-938C-17B0F4B9F2E2}">
      <dsp:nvSpPr>
        <dsp:cNvPr id="0" name=""/>
        <dsp:cNvSpPr/>
      </dsp:nvSpPr>
      <dsp:spPr>
        <a:xfrm>
          <a:off x="286417" y="81839"/>
          <a:ext cx="4009840" cy="53136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800100">
            <a:lnSpc>
              <a:spcPct val="90000"/>
            </a:lnSpc>
            <a:spcBef>
              <a:spcPct val="0"/>
            </a:spcBef>
            <a:spcAft>
              <a:spcPct val="35000"/>
            </a:spcAft>
            <a:buNone/>
          </a:pPr>
          <a:r>
            <a:rPr lang="en-US" sz="1800" kern="1200" dirty="0"/>
            <a:t>The goal: </a:t>
          </a:r>
        </a:p>
      </dsp:txBody>
      <dsp:txXfrm>
        <a:off x="312356" y="107778"/>
        <a:ext cx="3957962" cy="479482"/>
      </dsp:txXfrm>
    </dsp:sp>
    <dsp:sp modelId="{68825183-D873-4467-A11D-D0FCC4C52CB7}">
      <dsp:nvSpPr>
        <dsp:cNvPr id="0" name=""/>
        <dsp:cNvSpPr/>
      </dsp:nvSpPr>
      <dsp:spPr>
        <a:xfrm>
          <a:off x="0" y="1986149"/>
          <a:ext cx="5728344" cy="2835000"/>
        </a:xfrm>
        <a:prstGeom prst="rect">
          <a:avLst/>
        </a:prstGeom>
        <a:solidFill>
          <a:schemeClr val="lt1">
            <a:alpha val="90000"/>
            <a:hueOff val="0"/>
            <a:satOff val="0"/>
            <a:lumOff val="0"/>
            <a:alphaOff val="0"/>
          </a:schemeClr>
        </a:solidFill>
        <a:ln w="9525" cap="rnd" cmpd="sng" algn="ctr">
          <a:solidFill>
            <a:schemeClr val="accent2">
              <a:hueOff val="35353"/>
              <a:satOff val="-34487"/>
              <a:lumOff val="-17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74904" rIns="44458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Partner with the North Kingstown School Department’s Think Tank to bring 1st and 2nd grade children to the library weekly for educational programming, book selection, and participation in the summer reading program</a:t>
          </a:r>
        </a:p>
        <a:p>
          <a:pPr marL="171450" lvl="1" indent="-171450" algn="l" defTabSz="800100">
            <a:lnSpc>
              <a:spcPct val="90000"/>
            </a:lnSpc>
            <a:spcBef>
              <a:spcPct val="0"/>
            </a:spcBef>
            <a:spcAft>
              <a:spcPct val="15000"/>
            </a:spcAft>
            <a:buChar char="•"/>
          </a:pPr>
          <a:r>
            <a:rPr lang="en-US" sz="1800" kern="1200" dirty="0"/>
            <a:t>Parents in nearby supportive housing are invited to join their children at the library and to join in the activities</a:t>
          </a:r>
        </a:p>
      </dsp:txBody>
      <dsp:txXfrm>
        <a:off x="0" y="1986149"/>
        <a:ext cx="5728344" cy="2835000"/>
      </dsp:txXfrm>
    </dsp:sp>
    <dsp:sp modelId="{EC4A5FC3-193F-41E5-9E3F-728BADC36000}">
      <dsp:nvSpPr>
        <dsp:cNvPr id="0" name=""/>
        <dsp:cNvSpPr/>
      </dsp:nvSpPr>
      <dsp:spPr>
        <a:xfrm>
          <a:off x="286417" y="1720469"/>
          <a:ext cx="4009840" cy="531360"/>
        </a:xfrm>
        <a:prstGeom prst="roundRect">
          <a:avLst/>
        </a:prstGeom>
        <a:blipFill rotWithShape="1">
          <a:blip xmlns:r="http://schemas.openxmlformats.org/officeDocument/2006/relationships" r:embed="rId1">
            <a:duotone>
              <a:schemeClr val="accent2">
                <a:hueOff val="35353"/>
                <a:satOff val="-34487"/>
                <a:lumOff val="-1766"/>
                <a:alphaOff val="0"/>
                <a:tint val="98000"/>
                <a:lumMod val="102000"/>
              </a:schemeClr>
              <a:schemeClr val="accent2">
                <a:hueOff val="35353"/>
                <a:satOff val="-34487"/>
                <a:lumOff val="-176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800100">
            <a:lnSpc>
              <a:spcPct val="90000"/>
            </a:lnSpc>
            <a:spcBef>
              <a:spcPct val="0"/>
            </a:spcBef>
            <a:spcAft>
              <a:spcPct val="35000"/>
            </a:spcAft>
            <a:buNone/>
          </a:pPr>
          <a:r>
            <a:rPr lang="en-US" sz="1800" kern="1200" dirty="0"/>
            <a:t>The project:</a:t>
          </a:r>
        </a:p>
      </dsp:txBody>
      <dsp:txXfrm>
        <a:off x="312356" y="1746408"/>
        <a:ext cx="3957962"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D26B9-AD2D-4487-AC07-8E3CE5B9AC37}">
      <dsp:nvSpPr>
        <dsp:cNvPr id="0" name=""/>
        <dsp:cNvSpPr/>
      </dsp:nvSpPr>
      <dsp:spPr>
        <a:xfrm>
          <a:off x="0" y="470032"/>
          <a:ext cx="5728344" cy="1885275"/>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95732" rIns="44458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Provide children ages 5 – 10 with Science Technology Engineering and Math (STEM) based enrichment opportunities on a family-friendly schedule</a:t>
          </a:r>
        </a:p>
      </dsp:txBody>
      <dsp:txXfrm>
        <a:off x="0" y="470032"/>
        <a:ext cx="5728344" cy="1885275"/>
      </dsp:txXfrm>
    </dsp:sp>
    <dsp:sp modelId="{6A575C60-931B-471F-938C-17B0F4B9F2E2}">
      <dsp:nvSpPr>
        <dsp:cNvPr id="0" name=""/>
        <dsp:cNvSpPr/>
      </dsp:nvSpPr>
      <dsp:spPr>
        <a:xfrm>
          <a:off x="286417" y="189592"/>
          <a:ext cx="4009840" cy="56088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844550">
            <a:lnSpc>
              <a:spcPct val="90000"/>
            </a:lnSpc>
            <a:spcBef>
              <a:spcPct val="0"/>
            </a:spcBef>
            <a:spcAft>
              <a:spcPct val="35000"/>
            </a:spcAft>
            <a:buNone/>
          </a:pPr>
          <a:r>
            <a:rPr lang="en-US" sz="1900" kern="1200" dirty="0"/>
            <a:t>The goal: </a:t>
          </a:r>
        </a:p>
      </dsp:txBody>
      <dsp:txXfrm>
        <a:off x="313797" y="216972"/>
        <a:ext cx="3955080" cy="506120"/>
      </dsp:txXfrm>
    </dsp:sp>
    <dsp:sp modelId="{68825183-D873-4467-A11D-D0FCC4C52CB7}">
      <dsp:nvSpPr>
        <dsp:cNvPr id="0" name=""/>
        <dsp:cNvSpPr/>
      </dsp:nvSpPr>
      <dsp:spPr>
        <a:xfrm>
          <a:off x="0" y="2738347"/>
          <a:ext cx="5728344" cy="1975050"/>
        </a:xfrm>
        <a:prstGeom prst="rect">
          <a:avLst/>
        </a:prstGeom>
        <a:solidFill>
          <a:schemeClr val="lt1">
            <a:alpha val="90000"/>
            <a:hueOff val="0"/>
            <a:satOff val="0"/>
            <a:lumOff val="0"/>
            <a:alphaOff val="0"/>
          </a:schemeClr>
        </a:solidFill>
        <a:ln w="9525" cap="rnd" cmpd="sng" algn="ctr">
          <a:solidFill>
            <a:schemeClr val="accent2">
              <a:hueOff val="35353"/>
              <a:satOff val="-34487"/>
              <a:lumOff val="-17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83" tIns="395732" rIns="44458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Provide educational and interactive displays</a:t>
          </a:r>
        </a:p>
        <a:p>
          <a:pPr marL="171450" lvl="1" indent="-171450" algn="l" defTabSz="844550">
            <a:lnSpc>
              <a:spcPct val="90000"/>
            </a:lnSpc>
            <a:spcBef>
              <a:spcPct val="0"/>
            </a:spcBef>
            <a:spcAft>
              <a:spcPct val="15000"/>
            </a:spcAft>
            <a:buChar char="•"/>
          </a:pPr>
          <a:r>
            <a:rPr lang="en-US" sz="1900" kern="1200" dirty="0"/>
            <a:t>Circulate STEM-based kits</a:t>
          </a:r>
        </a:p>
        <a:p>
          <a:pPr marL="171450" lvl="1" indent="-171450" algn="l" defTabSz="844550">
            <a:lnSpc>
              <a:spcPct val="90000"/>
            </a:lnSpc>
            <a:spcBef>
              <a:spcPct val="0"/>
            </a:spcBef>
            <a:spcAft>
              <a:spcPct val="15000"/>
            </a:spcAft>
            <a:buChar char="•"/>
          </a:pPr>
          <a:r>
            <a:rPr lang="en-US" sz="1900" kern="1200" dirty="0"/>
            <a:t>Space themed activities and materials to support A Universe of Stories</a:t>
          </a:r>
        </a:p>
      </dsp:txBody>
      <dsp:txXfrm>
        <a:off x="0" y="2738347"/>
        <a:ext cx="5728344" cy="1975050"/>
      </dsp:txXfrm>
    </dsp:sp>
    <dsp:sp modelId="{EC4A5FC3-193F-41E5-9E3F-728BADC36000}">
      <dsp:nvSpPr>
        <dsp:cNvPr id="0" name=""/>
        <dsp:cNvSpPr/>
      </dsp:nvSpPr>
      <dsp:spPr>
        <a:xfrm>
          <a:off x="286417" y="2457907"/>
          <a:ext cx="4009840" cy="560880"/>
        </a:xfrm>
        <a:prstGeom prst="roundRect">
          <a:avLst/>
        </a:prstGeom>
        <a:blipFill rotWithShape="1">
          <a:blip xmlns:r="http://schemas.openxmlformats.org/officeDocument/2006/relationships" r:embed="rId1">
            <a:duotone>
              <a:schemeClr val="accent2">
                <a:hueOff val="35353"/>
                <a:satOff val="-34487"/>
                <a:lumOff val="-1766"/>
                <a:alphaOff val="0"/>
                <a:tint val="98000"/>
                <a:lumMod val="102000"/>
              </a:schemeClr>
              <a:schemeClr val="accent2">
                <a:hueOff val="35353"/>
                <a:satOff val="-34487"/>
                <a:lumOff val="-176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562" tIns="0" rIns="151562" bIns="0" numCol="1" spcCol="1270" anchor="ctr" anchorCtr="0">
          <a:noAutofit/>
        </a:bodyPr>
        <a:lstStyle/>
        <a:p>
          <a:pPr marL="0" lvl="0" indent="0" algn="l" defTabSz="844550">
            <a:lnSpc>
              <a:spcPct val="90000"/>
            </a:lnSpc>
            <a:spcBef>
              <a:spcPct val="0"/>
            </a:spcBef>
            <a:spcAft>
              <a:spcPct val="35000"/>
            </a:spcAft>
            <a:buNone/>
          </a:pPr>
          <a:r>
            <a:rPr lang="en-US" sz="1900" kern="1200" dirty="0"/>
            <a:t>The project:</a:t>
          </a:r>
        </a:p>
      </dsp:txBody>
      <dsp:txXfrm>
        <a:off x="313797" y="2485287"/>
        <a:ext cx="3955080" cy="5061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6CF05-474D-44E1-B46D-2DCEDBF1ED8C}" type="datetimeFigureOut">
              <a:rPr lang="en-US" smtClean="0"/>
              <a:t>10/3/2019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8F2E8-0209-42A5-8D2C-3E31431A322A}" type="slidenum">
              <a:rPr lang="en-US" smtClean="0"/>
              <a:t>‹#›</a:t>
            </a:fld>
            <a:endParaRPr lang="en-US"/>
          </a:p>
        </p:txBody>
      </p:sp>
    </p:spTree>
    <p:extLst>
      <p:ext uri="{BB962C8B-B14F-4D97-AF65-F5344CB8AC3E}">
        <p14:creationId xmlns:p14="http://schemas.microsoft.com/office/powerpoint/2010/main" val="311697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lis.ri.gov/about/5yplan/plan2018/RI-LSTA-5yrPlan2018-22.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imls.gov/grants/grant-programs/grants-stat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OLIS awarded 4 public libraries Learning Grants through the 2019 LORI Grant Program. The LORI Learning Grant Program provides opportunities for Rhode Island libraries to apply for smaller LORI Grants to work on innovative, forward-looking projects for youth learning that can be replicated in other libraries. LORI Learning Grants must meet the priorities of the 2018-2022 </a:t>
            </a:r>
            <a:r>
              <a:rPr lang="en-US" dirty="0">
                <a:hlinkClick r:id="rId3"/>
              </a:rPr>
              <a:t>OLIS Five Year State Plan</a:t>
            </a:r>
            <a:r>
              <a:rPr lang="en-US" dirty="0"/>
              <a:t> for the expenditure of LSTA funds. Specifically, grants must support learning opportunities in libraries for youth ages 5-18 related to Summer Learning or Connected Learning.</a:t>
            </a:r>
          </a:p>
          <a:p>
            <a:r>
              <a:rPr lang="en-US" dirty="0"/>
              <a:t>LORI Grants are supported through the federal Institute of Museum and Library Services (IMLS) and funded through the </a:t>
            </a:r>
            <a:r>
              <a:rPr lang="en-US" dirty="0">
                <a:hlinkClick r:id="rId4"/>
              </a:rPr>
              <a:t>IMLS Grants to States</a:t>
            </a:r>
            <a:r>
              <a:rPr lang="en-US" dirty="0"/>
              <a:t> program under the Library Services and Technology Act.</a:t>
            </a:r>
          </a:p>
          <a:p>
            <a:endParaRPr lang="en-US" dirty="0"/>
          </a:p>
        </p:txBody>
      </p:sp>
      <p:sp>
        <p:nvSpPr>
          <p:cNvPr id="4" name="Slide Number Placeholder 3"/>
          <p:cNvSpPr>
            <a:spLocks noGrp="1"/>
          </p:cNvSpPr>
          <p:nvPr>
            <p:ph type="sldNum" sz="quarter" idx="5"/>
          </p:nvPr>
        </p:nvSpPr>
        <p:spPr/>
        <p:txBody>
          <a:bodyPr/>
          <a:lstStyle/>
          <a:p>
            <a:fld id="{21F8F2E8-0209-42A5-8D2C-3E31431A322A}" type="slidenum">
              <a:rPr lang="en-US" smtClean="0"/>
              <a:t>5</a:t>
            </a:fld>
            <a:endParaRPr lang="en-US"/>
          </a:p>
        </p:txBody>
      </p:sp>
    </p:spTree>
    <p:extLst>
      <p:ext uri="{BB962C8B-B14F-4D97-AF65-F5344CB8AC3E}">
        <p14:creationId xmlns:p14="http://schemas.microsoft.com/office/powerpoint/2010/main" val="14617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video </a:t>
            </a:r>
            <a:r>
              <a:rPr lang="en-US" dirty="0" err="1"/>
              <a:t>til</a:t>
            </a:r>
            <a:r>
              <a:rPr lang="en-US" dirty="0"/>
              <a:t> the 8:18 mark. All videos are linked on the Learning Grant Tab of the SRP </a:t>
            </a:r>
            <a:r>
              <a:rPr lang="en-US" dirty="0" err="1"/>
              <a:t>LibGuide</a:t>
            </a:r>
            <a:r>
              <a:rPr lang="en-US" dirty="0"/>
              <a:t> at https://olis-ri.libguides.com/SRP/learninggrants</a:t>
            </a:r>
          </a:p>
        </p:txBody>
      </p:sp>
      <p:sp>
        <p:nvSpPr>
          <p:cNvPr id="4" name="Slide Number Placeholder 3"/>
          <p:cNvSpPr>
            <a:spLocks noGrp="1"/>
          </p:cNvSpPr>
          <p:nvPr>
            <p:ph type="sldNum" sz="quarter" idx="5"/>
          </p:nvPr>
        </p:nvSpPr>
        <p:spPr/>
        <p:txBody>
          <a:bodyPr/>
          <a:lstStyle/>
          <a:p>
            <a:fld id="{21F8F2E8-0209-42A5-8D2C-3E31431A322A}" type="slidenum">
              <a:rPr lang="en-US" smtClean="0"/>
              <a:t>9</a:t>
            </a:fld>
            <a:endParaRPr lang="en-US"/>
          </a:p>
        </p:txBody>
      </p:sp>
    </p:spTree>
    <p:extLst>
      <p:ext uri="{BB962C8B-B14F-4D97-AF65-F5344CB8AC3E}">
        <p14:creationId xmlns:p14="http://schemas.microsoft.com/office/powerpoint/2010/main" val="304796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10/3/2019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10/3/2019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hannel/UClDjPNoipDklDhANZyHaeGg?view_as=subscri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47C3-3B11-422A-8429-66FAE7066118}"/>
              </a:ext>
            </a:extLst>
          </p:cNvPr>
          <p:cNvSpPr>
            <a:spLocks noGrp="1"/>
          </p:cNvSpPr>
          <p:nvPr>
            <p:ph type="ctrTitle"/>
          </p:nvPr>
        </p:nvSpPr>
        <p:spPr/>
        <p:txBody>
          <a:bodyPr/>
          <a:lstStyle/>
          <a:p>
            <a:r>
              <a:rPr lang="en-US" dirty="0"/>
              <a:t>Summer Reading 2019</a:t>
            </a:r>
            <a:br>
              <a:rPr lang="en-US" dirty="0"/>
            </a:br>
            <a:r>
              <a:rPr lang="en-US" dirty="0"/>
              <a:t>Wrap-up and Grant Workshop	</a:t>
            </a:r>
          </a:p>
        </p:txBody>
      </p:sp>
      <p:sp>
        <p:nvSpPr>
          <p:cNvPr id="3" name="Subtitle 2">
            <a:extLst>
              <a:ext uri="{FF2B5EF4-FFF2-40B4-BE49-F238E27FC236}">
                <a16:creationId xmlns:a16="http://schemas.microsoft.com/office/drawing/2014/main" id="{C71951B7-359F-4683-BD12-D7A3D415380F}"/>
              </a:ext>
            </a:extLst>
          </p:cNvPr>
          <p:cNvSpPr>
            <a:spLocks noGrp="1"/>
          </p:cNvSpPr>
          <p:nvPr>
            <p:ph type="subTitle" idx="1"/>
          </p:nvPr>
        </p:nvSpPr>
        <p:spPr>
          <a:xfrm>
            <a:off x="810001" y="5280846"/>
            <a:ext cx="10572000" cy="1056453"/>
          </a:xfrm>
        </p:spPr>
        <p:txBody>
          <a:bodyPr>
            <a:normAutofit/>
          </a:bodyPr>
          <a:lstStyle/>
          <a:p>
            <a:r>
              <a:rPr lang="en-US" dirty="0"/>
              <a:t>October 7, 2019</a:t>
            </a:r>
          </a:p>
          <a:p>
            <a:r>
              <a:rPr lang="en-US" dirty="0"/>
              <a:t>Cranston Public Library</a:t>
            </a:r>
          </a:p>
        </p:txBody>
      </p:sp>
    </p:spTree>
    <p:extLst>
      <p:ext uri="{BB962C8B-B14F-4D97-AF65-F5344CB8AC3E}">
        <p14:creationId xmlns:p14="http://schemas.microsoft.com/office/powerpoint/2010/main" val="55714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F5E579-3800-4ED1-B2F2-A8390CCBDE06}"/>
              </a:ext>
            </a:extLst>
          </p:cNvPr>
          <p:cNvSpPr>
            <a:spLocks noGrp="1"/>
          </p:cNvSpPr>
          <p:nvPr>
            <p:ph type="title"/>
          </p:nvPr>
        </p:nvSpPr>
        <p:spPr>
          <a:xfrm>
            <a:off x="145774" y="1687286"/>
            <a:ext cx="4028661" cy="3978017"/>
          </a:xfrm>
        </p:spPr>
        <p:txBody>
          <a:bodyPr anchor="t">
            <a:normAutofit/>
          </a:bodyPr>
          <a:lstStyle/>
          <a:p>
            <a:pPr>
              <a:lnSpc>
                <a:spcPct val="90000"/>
              </a:lnSpc>
            </a:pPr>
            <a:r>
              <a:rPr lang="en-US" sz="4400" dirty="0"/>
              <a:t>Davisville Free Library:                         Think Tank Collaboration</a:t>
            </a:r>
          </a:p>
        </p:txBody>
      </p:sp>
      <p:graphicFrame>
        <p:nvGraphicFramePr>
          <p:cNvPr id="5" name="Content Placeholder 2">
            <a:extLst>
              <a:ext uri="{FF2B5EF4-FFF2-40B4-BE49-F238E27FC236}">
                <a16:creationId xmlns:a16="http://schemas.microsoft.com/office/drawing/2014/main" id="{03F797FE-1675-47DE-A649-601D18EA67A7}"/>
              </a:ext>
            </a:extLst>
          </p:cNvPr>
          <p:cNvGraphicFramePr>
            <a:graphicFrameLocks noGrp="1"/>
          </p:cNvGraphicFramePr>
          <p:nvPr>
            <p:ph idx="1"/>
            <p:extLst>
              <p:ext uri="{D42A27DB-BD31-4B8C-83A1-F6EECF244321}">
                <p14:modId xmlns:p14="http://schemas.microsoft.com/office/powerpoint/2010/main" val="497255621"/>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84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D231-4F7E-404E-AA9D-22BB3D369914}"/>
              </a:ext>
            </a:extLst>
          </p:cNvPr>
          <p:cNvSpPr>
            <a:spLocks noGrp="1"/>
          </p:cNvSpPr>
          <p:nvPr>
            <p:ph type="title"/>
          </p:nvPr>
        </p:nvSpPr>
        <p:spPr>
          <a:xfrm>
            <a:off x="810000" y="447188"/>
            <a:ext cx="10571998" cy="970450"/>
          </a:xfrm>
        </p:spPr>
        <p:txBody>
          <a:bodyPr>
            <a:normAutofit/>
          </a:bodyPr>
          <a:lstStyle/>
          <a:p>
            <a:pPr>
              <a:lnSpc>
                <a:spcPct val="90000"/>
              </a:lnSpc>
            </a:pPr>
            <a:r>
              <a:rPr lang="en-US" sz="3400"/>
              <a:t>Davisville Free Library: Think Tank Collaboration</a:t>
            </a:r>
          </a:p>
        </p:txBody>
      </p:sp>
      <p:sp>
        <p:nvSpPr>
          <p:cNvPr id="3" name="Content Placeholder 2">
            <a:extLst>
              <a:ext uri="{FF2B5EF4-FFF2-40B4-BE49-F238E27FC236}">
                <a16:creationId xmlns:a16="http://schemas.microsoft.com/office/drawing/2014/main" id="{24C522DC-9F7B-40AB-B706-DF3D2257EBF8}"/>
              </a:ext>
            </a:extLst>
          </p:cNvPr>
          <p:cNvSpPr>
            <a:spLocks noGrp="1"/>
          </p:cNvSpPr>
          <p:nvPr>
            <p:ph idx="1"/>
          </p:nvPr>
        </p:nvSpPr>
        <p:spPr>
          <a:xfrm>
            <a:off x="818714" y="2413000"/>
            <a:ext cx="5277286" cy="3632200"/>
          </a:xfrm>
        </p:spPr>
        <p:txBody>
          <a:bodyPr>
            <a:normAutofit/>
          </a:bodyPr>
          <a:lstStyle/>
          <a:p>
            <a:pPr>
              <a:lnSpc>
                <a:spcPct val="90000"/>
              </a:lnSpc>
            </a:pPr>
            <a:r>
              <a:rPr lang="en-US" dirty="0"/>
              <a:t>Project Need</a:t>
            </a:r>
          </a:p>
          <a:p>
            <a:pPr lvl="1">
              <a:lnSpc>
                <a:spcPct val="90000"/>
              </a:lnSpc>
            </a:pPr>
            <a:r>
              <a:rPr lang="en-US" dirty="0"/>
              <a:t>Why a collaboration with Think Tank?</a:t>
            </a:r>
          </a:p>
          <a:p>
            <a:pPr lvl="1">
              <a:lnSpc>
                <a:spcPct val="90000"/>
              </a:lnSpc>
            </a:pPr>
            <a:r>
              <a:rPr lang="en-US" dirty="0"/>
              <a:t>How did it address Summer Learning?</a:t>
            </a:r>
          </a:p>
          <a:p>
            <a:pPr>
              <a:lnSpc>
                <a:spcPct val="90000"/>
              </a:lnSpc>
            </a:pPr>
            <a:r>
              <a:rPr lang="en-US" dirty="0"/>
              <a:t>Project Description</a:t>
            </a:r>
          </a:p>
          <a:p>
            <a:pPr lvl="1">
              <a:lnSpc>
                <a:spcPct val="90000"/>
              </a:lnSpc>
            </a:pPr>
            <a:r>
              <a:rPr lang="en-US" dirty="0"/>
              <a:t>Design</a:t>
            </a:r>
          </a:p>
          <a:p>
            <a:pPr lvl="1">
              <a:lnSpc>
                <a:spcPct val="90000"/>
              </a:lnSpc>
            </a:pPr>
            <a:r>
              <a:rPr lang="en-US" dirty="0"/>
              <a:t>Partners</a:t>
            </a:r>
          </a:p>
          <a:p>
            <a:pPr lvl="1">
              <a:lnSpc>
                <a:spcPct val="90000"/>
              </a:lnSpc>
            </a:pPr>
            <a:r>
              <a:rPr lang="en-US" dirty="0"/>
              <a:t>Activities and timeline</a:t>
            </a:r>
          </a:p>
          <a:p>
            <a:pPr>
              <a:lnSpc>
                <a:spcPct val="90000"/>
              </a:lnSpc>
            </a:pPr>
            <a:r>
              <a:rPr lang="en-US" dirty="0"/>
              <a:t>Outcomes</a:t>
            </a:r>
          </a:p>
          <a:p>
            <a:pPr>
              <a:lnSpc>
                <a:spcPct val="90000"/>
              </a:lnSpc>
            </a:pPr>
            <a:r>
              <a:rPr lang="en-US" dirty="0"/>
              <a:t>Questions?</a:t>
            </a:r>
          </a:p>
          <a:p>
            <a:pPr lvl="1">
              <a:lnSpc>
                <a:spcPct val="90000"/>
              </a:lnSpc>
            </a:pPr>
            <a:r>
              <a:rPr lang="en-US" dirty="0"/>
              <a:t>Amanda Chapman, Library Director</a:t>
            </a:r>
          </a:p>
          <a:p>
            <a:pPr>
              <a:lnSpc>
                <a:spcPct val="90000"/>
              </a:lnSpc>
            </a:pPr>
            <a:endParaRPr lang="en-US" dirty="0"/>
          </a:p>
        </p:txBody>
      </p:sp>
      <p:pic>
        <p:nvPicPr>
          <p:cNvPr id="11" name="Picture 10">
            <a:extLst>
              <a:ext uri="{FF2B5EF4-FFF2-40B4-BE49-F238E27FC236}">
                <a16:creationId xmlns:a16="http://schemas.microsoft.com/office/drawing/2014/main" id="{C3075A0A-24D3-4EF8-BD8A-061F89B08087}"/>
              </a:ext>
            </a:extLst>
          </p:cNvPr>
          <p:cNvPicPr>
            <a:picLocks noChangeAspect="1"/>
          </p:cNvPicPr>
          <p:nvPr/>
        </p:nvPicPr>
        <p:blipFill>
          <a:blip r:embed="rId2"/>
          <a:stretch>
            <a:fillRect/>
          </a:stretch>
        </p:blipFill>
        <p:spPr>
          <a:xfrm rot="5400000">
            <a:off x="6443004" y="3170528"/>
            <a:ext cx="2939878" cy="2204909"/>
          </a:xfrm>
          <a:prstGeom prst="roundRect">
            <a:avLst>
              <a:gd name="adj" fmla="val 3876"/>
            </a:avLst>
          </a:prstGeom>
          <a:ln>
            <a:solidFill>
              <a:schemeClr val="accent1"/>
            </a:solidFill>
          </a:ln>
          <a:effectLst/>
        </p:spPr>
      </p:pic>
      <p:pic>
        <p:nvPicPr>
          <p:cNvPr id="13" name="Picture 12">
            <a:extLst>
              <a:ext uri="{FF2B5EF4-FFF2-40B4-BE49-F238E27FC236}">
                <a16:creationId xmlns:a16="http://schemas.microsoft.com/office/drawing/2014/main" id="{BD5BAB69-2B35-4E96-99BF-CFDC4F92C13B}"/>
              </a:ext>
            </a:extLst>
          </p:cNvPr>
          <p:cNvPicPr>
            <a:picLocks noChangeAspect="1"/>
          </p:cNvPicPr>
          <p:nvPr/>
        </p:nvPicPr>
        <p:blipFill>
          <a:blip r:embed="rId3"/>
          <a:stretch>
            <a:fillRect/>
          </a:stretch>
        </p:blipFill>
        <p:spPr>
          <a:xfrm rot="5400000">
            <a:off x="9391196" y="2634984"/>
            <a:ext cx="1775873" cy="1331904"/>
          </a:xfrm>
          <a:prstGeom prst="roundRect">
            <a:avLst>
              <a:gd name="adj" fmla="val 3876"/>
            </a:avLst>
          </a:prstGeom>
          <a:ln>
            <a:solidFill>
              <a:schemeClr val="accent1"/>
            </a:solidFill>
          </a:ln>
          <a:effectLst/>
        </p:spPr>
      </p:pic>
      <p:pic>
        <p:nvPicPr>
          <p:cNvPr id="15" name="Picture 14">
            <a:extLst>
              <a:ext uri="{FF2B5EF4-FFF2-40B4-BE49-F238E27FC236}">
                <a16:creationId xmlns:a16="http://schemas.microsoft.com/office/drawing/2014/main" id="{82305C64-6910-4E1D-A06D-F0D2E75EA1FD}"/>
              </a:ext>
            </a:extLst>
          </p:cNvPr>
          <p:cNvPicPr>
            <a:picLocks noChangeAspect="1"/>
          </p:cNvPicPr>
          <p:nvPr/>
        </p:nvPicPr>
        <p:blipFill>
          <a:blip r:embed="rId4"/>
          <a:stretch>
            <a:fillRect/>
          </a:stretch>
        </p:blipFill>
        <p:spPr>
          <a:xfrm rot="5400000">
            <a:off x="9391196" y="4575448"/>
            <a:ext cx="1775873" cy="1331904"/>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94900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F5E579-3800-4ED1-B2F2-A8390CCBDE06}"/>
              </a:ext>
            </a:extLst>
          </p:cNvPr>
          <p:cNvSpPr>
            <a:spLocks noGrp="1"/>
          </p:cNvSpPr>
          <p:nvPr>
            <p:ph type="title"/>
          </p:nvPr>
        </p:nvSpPr>
        <p:spPr>
          <a:xfrm>
            <a:off x="145774" y="1687286"/>
            <a:ext cx="4028661" cy="3978017"/>
          </a:xfrm>
        </p:spPr>
        <p:txBody>
          <a:bodyPr anchor="t">
            <a:normAutofit/>
          </a:bodyPr>
          <a:lstStyle/>
          <a:p>
            <a:pPr>
              <a:lnSpc>
                <a:spcPct val="90000"/>
              </a:lnSpc>
            </a:pPr>
            <a:r>
              <a:rPr lang="en-US" sz="4400" dirty="0"/>
              <a:t>Tiverton Public Library:                         Reach for the Stars</a:t>
            </a:r>
          </a:p>
        </p:txBody>
      </p:sp>
      <p:graphicFrame>
        <p:nvGraphicFramePr>
          <p:cNvPr id="5" name="Content Placeholder 2">
            <a:extLst>
              <a:ext uri="{FF2B5EF4-FFF2-40B4-BE49-F238E27FC236}">
                <a16:creationId xmlns:a16="http://schemas.microsoft.com/office/drawing/2014/main" id="{03F797FE-1675-47DE-A649-601D18EA67A7}"/>
              </a:ext>
            </a:extLst>
          </p:cNvPr>
          <p:cNvGraphicFramePr>
            <a:graphicFrameLocks noGrp="1"/>
          </p:cNvGraphicFramePr>
          <p:nvPr>
            <p:ph idx="1"/>
            <p:extLst>
              <p:ext uri="{D42A27DB-BD31-4B8C-83A1-F6EECF244321}">
                <p14:modId xmlns:p14="http://schemas.microsoft.com/office/powerpoint/2010/main" val="1624221910"/>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2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E44F-0C56-4F1B-AB9A-4C5829F9853B}"/>
              </a:ext>
            </a:extLst>
          </p:cNvPr>
          <p:cNvSpPr>
            <a:spLocks noGrp="1"/>
          </p:cNvSpPr>
          <p:nvPr>
            <p:ph type="title"/>
          </p:nvPr>
        </p:nvSpPr>
        <p:spPr>
          <a:xfrm>
            <a:off x="810000" y="447188"/>
            <a:ext cx="10571998" cy="970450"/>
          </a:xfrm>
        </p:spPr>
        <p:txBody>
          <a:bodyPr>
            <a:normAutofit/>
          </a:bodyPr>
          <a:lstStyle/>
          <a:p>
            <a:r>
              <a:rPr lang="en-US"/>
              <a:t>Tiverton Public Library: Reach for the Stars</a:t>
            </a:r>
            <a:endParaRPr lang="en-US" dirty="0"/>
          </a:p>
        </p:txBody>
      </p:sp>
      <p:sp>
        <p:nvSpPr>
          <p:cNvPr id="3" name="Content Placeholder 2">
            <a:extLst>
              <a:ext uri="{FF2B5EF4-FFF2-40B4-BE49-F238E27FC236}">
                <a16:creationId xmlns:a16="http://schemas.microsoft.com/office/drawing/2014/main" id="{2182F86C-085E-4117-90C6-950422BA369D}"/>
              </a:ext>
            </a:extLst>
          </p:cNvPr>
          <p:cNvSpPr>
            <a:spLocks noGrp="1"/>
          </p:cNvSpPr>
          <p:nvPr>
            <p:ph idx="1"/>
          </p:nvPr>
        </p:nvSpPr>
        <p:spPr>
          <a:xfrm>
            <a:off x="818713" y="2413000"/>
            <a:ext cx="4762701" cy="3632200"/>
          </a:xfrm>
        </p:spPr>
        <p:txBody>
          <a:bodyPr>
            <a:normAutofit/>
          </a:bodyPr>
          <a:lstStyle/>
          <a:p>
            <a:pPr>
              <a:lnSpc>
                <a:spcPct val="90000"/>
              </a:lnSpc>
            </a:pPr>
            <a:r>
              <a:rPr lang="en-US"/>
              <a:t>Project Need</a:t>
            </a:r>
          </a:p>
          <a:p>
            <a:pPr lvl="1">
              <a:lnSpc>
                <a:spcPct val="90000"/>
              </a:lnSpc>
            </a:pPr>
            <a:r>
              <a:rPr lang="en-US"/>
              <a:t>Why circulating kits and interactive displays?</a:t>
            </a:r>
          </a:p>
          <a:p>
            <a:pPr lvl="1">
              <a:lnSpc>
                <a:spcPct val="90000"/>
              </a:lnSpc>
            </a:pPr>
            <a:r>
              <a:rPr lang="en-US"/>
              <a:t>How did it address Summer Learning?</a:t>
            </a:r>
          </a:p>
          <a:p>
            <a:pPr>
              <a:lnSpc>
                <a:spcPct val="90000"/>
              </a:lnSpc>
            </a:pPr>
            <a:r>
              <a:rPr lang="en-US"/>
              <a:t>Project Description</a:t>
            </a:r>
          </a:p>
          <a:p>
            <a:pPr lvl="1">
              <a:lnSpc>
                <a:spcPct val="90000"/>
              </a:lnSpc>
            </a:pPr>
            <a:r>
              <a:rPr lang="en-US"/>
              <a:t>Design</a:t>
            </a:r>
          </a:p>
          <a:p>
            <a:pPr lvl="1">
              <a:lnSpc>
                <a:spcPct val="90000"/>
              </a:lnSpc>
            </a:pPr>
            <a:r>
              <a:rPr lang="en-US"/>
              <a:t>Activities and timeline</a:t>
            </a:r>
          </a:p>
          <a:p>
            <a:pPr>
              <a:lnSpc>
                <a:spcPct val="90000"/>
              </a:lnSpc>
            </a:pPr>
            <a:r>
              <a:rPr lang="en-US"/>
              <a:t>Outcomes</a:t>
            </a:r>
          </a:p>
          <a:p>
            <a:pPr>
              <a:lnSpc>
                <a:spcPct val="90000"/>
              </a:lnSpc>
            </a:pPr>
            <a:r>
              <a:rPr lang="en-US"/>
              <a:t>Questions?</a:t>
            </a:r>
          </a:p>
          <a:p>
            <a:pPr lvl="1">
              <a:lnSpc>
                <a:spcPct val="90000"/>
              </a:lnSpc>
            </a:pPr>
            <a:r>
              <a:rPr lang="en-US"/>
              <a:t>Meg Paquette, Children’s Librarian</a:t>
            </a:r>
          </a:p>
        </p:txBody>
      </p:sp>
      <p:sp>
        <p:nvSpPr>
          <p:cNvPr id="16" name="Rounded Rectangle 9">
            <a:extLst>
              <a:ext uri="{FF2B5EF4-FFF2-40B4-BE49-F238E27FC236}">
                <a16:creationId xmlns:a16="http://schemas.microsoft.com/office/drawing/2014/main" id="{598490DA-2A6A-48DE-914C-B395C9EFA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2319866"/>
            <a:ext cx="5285999" cy="3882255"/>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ED307A-76A2-48E7-9ADC-6C97ECA6D05B}"/>
              </a:ext>
            </a:extLst>
          </p:cNvPr>
          <p:cNvPicPr>
            <a:picLocks noChangeAspect="1"/>
          </p:cNvPicPr>
          <p:nvPr/>
        </p:nvPicPr>
        <p:blipFill>
          <a:blip r:embed="rId2"/>
          <a:stretch>
            <a:fillRect/>
          </a:stretch>
        </p:blipFill>
        <p:spPr>
          <a:xfrm>
            <a:off x="6848499" y="2506228"/>
            <a:ext cx="1278312" cy="1704417"/>
          </a:xfrm>
          <a:prstGeom prst="roundRect">
            <a:avLst>
              <a:gd name="adj" fmla="val 3876"/>
            </a:avLst>
          </a:prstGeom>
          <a:ln>
            <a:noFill/>
          </a:ln>
          <a:effectLst/>
        </p:spPr>
      </p:pic>
      <p:pic>
        <p:nvPicPr>
          <p:cNvPr id="11" name="Picture 10">
            <a:extLst>
              <a:ext uri="{FF2B5EF4-FFF2-40B4-BE49-F238E27FC236}">
                <a16:creationId xmlns:a16="http://schemas.microsoft.com/office/drawing/2014/main" id="{50E54154-B8A9-4D5D-B715-B533EAFE3830}"/>
              </a:ext>
            </a:extLst>
          </p:cNvPr>
          <p:cNvPicPr>
            <a:picLocks noChangeAspect="1"/>
          </p:cNvPicPr>
          <p:nvPr/>
        </p:nvPicPr>
        <p:blipFill>
          <a:blip r:embed="rId3"/>
          <a:stretch>
            <a:fillRect/>
          </a:stretch>
        </p:blipFill>
        <p:spPr>
          <a:xfrm>
            <a:off x="8871532" y="2506228"/>
            <a:ext cx="2272556" cy="1704417"/>
          </a:xfrm>
          <a:prstGeom prst="roundRect">
            <a:avLst>
              <a:gd name="adj" fmla="val 3876"/>
            </a:avLst>
          </a:prstGeom>
          <a:ln>
            <a:noFill/>
          </a:ln>
          <a:effectLst/>
        </p:spPr>
      </p:pic>
      <p:pic>
        <p:nvPicPr>
          <p:cNvPr id="9" name="Picture 8">
            <a:extLst>
              <a:ext uri="{FF2B5EF4-FFF2-40B4-BE49-F238E27FC236}">
                <a16:creationId xmlns:a16="http://schemas.microsoft.com/office/drawing/2014/main" id="{B86B7B38-AB82-4181-B056-4DB075DDCB37}"/>
              </a:ext>
            </a:extLst>
          </p:cNvPr>
          <p:cNvPicPr>
            <a:picLocks noChangeAspect="1"/>
          </p:cNvPicPr>
          <p:nvPr/>
        </p:nvPicPr>
        <p:blipFill>
          <a:blip r:embed="rId4"/>
          <a:stretch>
            <a:fillRect/>
          </a:stretch>
        </p:blipFill>
        <p:spPr>
          <a:xfrm>
            <a:off x="6848499" y="4362557"/>
            <a:ext cx="1278312" cy="1704416"/>
          </a:xfrm>
          <a:prstGeom prst="roundRect">
            <a:avLst>
              <a:gd name="adj" fmla="val 3876"/>
            </a:avLst>
          </a:prstGeom>
          <a:ln>
            <a:noFill/>
          </a:ln>
          <a:effectLst/>
        </p:spPr>
      </p:pic>
      <p:pic>
        <p:nvPicPr>
          <p:cNvPr id="7" name="Picture 6">
            <a:extLst>
              <a:ext uri="{FF2B5EF4-FFF2-40B4-BE49-F238E27FC236}">
                <a16:creationId xmlns:a16="http://schemas.microsoft.com/office/drawing/2014/main" id="{6797D287-3D17-4D0B-B3B5-17E303C6FFE2}"/>
              </a:ext>
            </a:extLst>
          </p:cNvPr>
          <p:cNvPicPr>
            <a:picLocks noChangeAspect="1"/>
          </p:cNvPicPr>
          <p:nvPr/>
        </p:nvPicPr>
        <p:blipFill>
          <a:blip r:embed="rId5"/>
          <a:stretch>
            <a:fillRect/>
          </a:stretch>
        </p:blipFill>
        <p:spPr>
          <a:xfrm>
            <a:off x="8873954" y="4331326"/>
            <a:ext cx="2267712" cy="1700784"/>
          </a:xfrm>
          <a:prstGeom prst="roundRect">
            <a:avLst>
              <a:gd name="adj" fmla="val 3876"/>
            </a:avLst>
          </a:prstGeom>
          <a:ln>
            <a:noFill/>
          </a:ln>
          <a:effectLst/>
        </p:spPr>
      </p:pic>
    </p:spTree>
    <p:extLst>
      <p:ext uri="{BB962C8B-B14F-4D97-AF65-F5344CB8AC3E}">
        <p14:creationId xmlns:p14="http://schemas.microsoft.com/office/powerpoint/2010/main" val="69990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A84D-2275-4BE2-A227-7A5F25DCFE45}"/>
              </a:ext>
            </a:extLst>
          </p:cNvPr>
          <p:cNvSpPr>
            <a:spLocks noGrp="1"/>
          </p:cNvSpPr>
          <p:nvPr>
            <p:ph type="title"/>
          </p:nvPr>
        </p:nvSpPr>
        <p:spPr/>
        <p:txBody>
          <a:bodyPr/>
          <a:lstStyle/>
          <a:p>
            <a:r>
              <a:rPr lang="en-US" dirty="0"/>
              <a:t>Learning Grants 2020</a:t>
            </a:r>
          </a:p>
        </p:txBody>
      </p:sp>
      <p:sp>
        <p:nvSpPr>
          <p:cNvPr id="3" name="Content Placeholder 2">
            <a:extLst>
              <a:ext uri="{FF2B5EF4-FFF2-40B4-BE49-F238E27FC236}">
                <a16:creationId xmlns:a16="http://schemas.microsoft.com/office/drawing/2014/main" id="{B559490D-8E2C-435E-9C83-1719EA5B2C3C}"/>
              </a:ext>
            </a:extLst>
          </p:cNvPr>
          <p:cNvSpPr>
            <a:spLocks noGrp="1"/>
          </p:cNvSpPr>
          <p:nvPr>
            <p:ph idx="1"/>
          </p:nvPr>
        </p:nvSpPr>
        <p:spPr/>
        <p:txBody>
          <a:bodyPr>
            <a:normAutofit lnSpcReduction="10000"/>
          </a:bodyPr>
          <a:lstStyle/>
          <a:p>
            <a:r>
              <a:rPr lang="en-US" dirty="0"/>
              <a:t>Two types of grants available:</a:t>
            </a:r>
          </a:p>
          <a:p>
            <a:r>
              <a:rPr lang="en-US" dirty="0"/>
              <a:t>Summer Learning Grants</a:t>
            </a:r>
          </a:p>
          <a:p>
            <a:pPr lvl="1"/>
            <a:r>
              <a:rPr lang="en-US" dirty="0"/>
              <a:t>To increase impact on summer learning loss for youth ages 5-18</a:t>
            </a:r>
          </a:p>
          <a:p>
            <a:pPr lvl="1"/>
            <a:r>
              <a:rPr lang="en-US" dirty="0"/>
              <a:t>Projects should relate to summer learning beyond tracking reading accomplishments and address the disparities faced by low-income and underserved youth in the community</a:t>
            </a:r>
          </a:p>
          <a:p>
            <a:r>
              <a:rPr lang="en-US" dirty="0"/>
              <a:t>Connected Learning Grants</a:t>
            </a:r>
          </a:p>
          <a:p>
            <a:pPr lvl="1"/>
            <a:r>
              <a:rPr lang="en-US" dirty="0"/>
              <a:t>To put into practice key elements of the connected learning framework for services to tweens and teens as demonstrated in OLIS’ T3 trainings</a:t>
            </a:r>
          </a:p>
          <a:p>
            <a:pPr lvl="1"/>
            <a:r>
              <a:rPr lang="en-US" dirty="0"/>
              <a:t>Projects must address the six principles of connected learning: interests, relationships, opportunities, production-centered, shared purpose, and openly networked</a:t>
            </a:r>
          </a:p>
          <a:p>
            <a:r>
              <a:rPr lang="en-US" dirty="0"/>
              <a:t>Both are available in amounts up to $2,000</a:t>
            </a:r>
          </a:p>
        </p:txBody>
      </p:sp>
    </p:spTree>
    <p:extLst>
      <p:ext uri="{BB962C8B-B14F-4D97-AF65-F5344CB8AC3E}">
        <p14:creationId xmlns:p14="http://schemas.microsoft.com/office/powerpoint/2010/main" val="298166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15D884-14D4-4900-9D0C-D353468F8C86}"/>
              </a:ext>
            </a:extLst>
          </p:cNvPr>
          <p:cNvSpPr>
            <a:spLocks noGrp="1"/>
          </p:cNvSpPr>
          <p:nvPr>
            <p:ph type="title"/>
          </p:nvPr>
        </p:nvSpPr>
        <p:spPr>
          <a:xfrm>
            <a:off x="451515" y="1734857"/>
            <a:ext cx="3765483" cy="3388287"/>
          </a:xfrm>
        </p:spPr>
        <p:txBody>
          <a:bodyPr anchor="ctr">
            <a:normAutofit/>
          </a:bodyPr>
          <a:lstStyle/>
          <a:p>
            <a:r>
              <a:rPr lang="en-US"/>
              <a:t>Agenda</a:t>
            </a:r>
            <a:endParaRPr lang="en-US" dirty="0"/>
          </a:p>
        </p:txBody>
      </p:sp>
      <p:sp>
        <p:nvSpPr>
          <p:cNvPr id="3" name="Content Placeholder 2">
            <a:extLst>
              <a:ext uri="{FF2B5EF4-FFF2-40B4-BE49-F238E27FC236}">
                <a16:creationId xmlns:a16="http://schemas.microsoft.com/office/drawing/2014/main" id="{4FC6FC60-9FE6-42BC-8843-2A54F48CE6B8}"/>
              </a:ext>
            </a:extLst>
          </p:cNvPr>
          <p:cNvSpPr>
            <a:spLocks noGrp="1"/>
          </p:cNvSpPr>
          <p:nvPr>
            <p:ph idx="1"/>
          </p:nvPr>
        </p:nvSpPr>
        <p:spPr>
          <a:xfrm>
            <a:off x="6008068" y="978993"/>
            <a:ext cx="5365218" cy="4900014"/>
          </a:xfrm>
          <a:effectLst/>
        </p:spPr>
        <p:txBody>
          <a:bodyPr>
            <a:normAutofit/>
          </a:bodyPr>
          <a:lstStyle/>
          <a:p>
            <a:r>
              <a:rPr lang="en-US" dirty="0"/>
              <a:t>1pm – 2:15pm Table Talk Discussions</a:t>
            </a:r>
          </a:p>
          <a:p>
            <a:r>
              <a:rPr lang="en-US" dirty="0"/>
              <a:t>2:15pm – 2:45pm Discussion Share Out</a:t>
            </a:r>
          </a:p>
          <a:p>
            <a:r>
              <a:rPr lang="en-US" dirty="0"/>
              <a:t>2:45pm – 3:30pm 2019 Summer Learning Grant Projects</a:t>
            </a:r>
          </a:p>
          <a:p>
            <a:r>
              <a:rPr lang="en-US" dirty="0"/>
              <a:t>3:30pm – 3:50pm 2020 Learning Grants: Introduction and Process</a:t>
            </a:r>
          </a:p>
          <a:p>
            <a:pPr marL="0" indent="0">
              <a:buNone/>
            </a:pPr>
            <a:endParaRPr lang="en-US" dirty="0"/>
          </a:p>
        </p:txBody>
      </p:sp>
    </p:spTree>
    <p:extLst>
      <p:ext uri="{BB962C8B-B14F-4D97-AF65-F5344CB8AC3E}">
        <p14:creationId xmlns:p14="http://schemas.microsoft.com/office/powerpoint/2010/main" val="25224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E075A-3C14-41F5-8614-55EB2218EF66}"/>
              </a:ext>
            </a:extLst>
          </p:cNvPr>
          <p:cNvSpPr>
            <a:spLocks noGrp="1"/>
          </p:cNvSpPr>
          <p:nvPr>
            <p:ph type="title"/>
          </p:nvPr>
        </p:nvSpPr>
        <p:spPr>
          <a:xfrm>
            <a:off x="8432825" y="1303113"/>
            <a:ext cx="3372079" cy="4251775"/>
          </a:xfrm>
          <a:effectLst/>
        </p:spPr>
        <p:txBody>
          <a:bodyPr anchor="ctr">
            <a:normAutofit/>
          </a:bodyPr>
          <a:lstStyle/>
          <a:p>
            <a:r>
              <a:rPr lang="en-US" dirty="0"/>
              <a:t>Table Talk Discussions</a:t>
            </a:r>
          </a:p>
        </p:txBody>
      </p:sp>
      <p:sp useBgFill="1">
        <p:nvSpPr>
          <p:cNvPr id="12" name="Freeform: Shape 11">
            <a:extLst>
              <a:ext uri="{FF2B5EF4-FFF2-40B4-BE49-F238E27FC236}">
                <a16:creationId xmlns:a16="http://schemas.microsoft.com/office/drawing/2014/main" id="{68F2977E-E0AE-4EB4-A059-59E908EB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66761" y="-666761"/>
            <a:ext cx="6858002" cy="8191524"/>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8" name="Content Placeholder 2">
            <a:extLst>
              <a:ext uri="{FF2B5EF4-FFF2-40B4-BE49-F238E27FC236}">
                <a16:creationId xmlns:a16="http://schemas.microsoft.com/office/drawing/2014/main" id="{A7DA8329-9145-47E9-8345-E3930D6419C3}"/>
              </a:ext>
            </a:extLst>
          </p:cNvPr>
          <p:cNvSpPr>
            <a:spLocks noGrp="1"/>
          </p:cNvSpPr>
          <p:nvPr>
            <p:ph idx="1"/>
          </p:nvPr>
        </p:nvSpPr>
        <p:spPr>
          <a:xfrm>
            <a:off x="451514" y="978993"/>
            <a:ext cx="5830952" cy="4900014"/>
          </a:xfrm>
          <a:effectLst/>
        </p:spPr>
        <p:txBody>
          <a:bodyPr>
            <a:normAutofit/>
          </a:bodyPr>
          <a:lstStyle/>
          <a:p>
            <a:pPr marL="0" indent="0">
              <a:lnSpc>
                <a:spcPct val="90000"/>
              </a:lnSpc>
              <a:buNone/>
            </a:pPr>
            <a:r>
              <a:rPr lang="en-US" sz="1700" dirty="0"/>
              <a:t>Pick a table with a topic that is of interest to you. Each table has guiding questions for discussion – use them or toss them out! After 20 minutes you will be invited to switch tables. You may stay at your table or move on to explore another topic. A table switch will be announced three times before coming back together as a large group to share key takeaways.  </a:t>
            </a:r>
          </a:p>
          <a:p>
            <a:pPr marL="0" indent="0">
              <a:lnSpc>
                <a:spcPct val="90000"/>
              </a:lnSpc>
              <a:buNone/>
            </a:pPr>
            <a:endParaRPr lang="en-US" sz="1700" dirty="0"/>
          </a:p>
          <a:p>
            <a:pPr marL="0" indent="0">
              <a:lnSpc>
                <a:spcPct val="90000"/>
              </a:lnSpc>
              <a:buNone/>
            </a:pPr>
            <a:r>
              <a:rPr lang="en-US" sz="1700" dirty="0"/>
              <a:t>Topics:</a:t>
            </a:r>
          </a:p>
          <a:p>
            <a:pPr>
              <a:lnSpc>
                <a:spcPct val="90000"/>
              </a:lnSpc>
            </a:pPr>
            <a:r>
              <a:rPr lang="en-US" sz="1700" dirty="0"/>
              <a:t>Best Practices</a:t>
            </a:r>
          </a:p>
          <a:p>
            <a:pPr>
              <a:lnSpc>
                <a:spcPct val="90000"/>
              </a:lnSpc>
            </a:pPr>
            <a:r>
              <a:rPr lang="en-US" sz="1700" dirty="0"/>
              <a:t>Building and Sustaining Partnerships</a:t>
            </a:r>
          </a:p>
          <a:p>
            <a:pPr>
              <a:lnSpc>
                <a:spcPct val="90000"/>
              </a:lnSpc>
            </a:pPr>
            <a:r>
              <a:rPr lang="en-US" sz="1700" dirty="0"/>
              <a:t>Expanded Learning Opportunities</a:t>
            </a:r>
          </a:p>
          <a:p>
            <a:pPr>
              <a:lnSpc>
                <a:spcPct val="90000"/>
              </a:lnSpc>
            </a:pPr>
            <a:r>
              <a:rPr lang="en-US" sz="1700" dirty="0"/>
              <a:t>Marketing and Promotion</a:t>
            </a:r>
          </a:p>
          <a:p>
            <a:pPr>
              <a:lnSpc>
                <a:spcPct val="90000"/>
              </a:lnSpc>
            </a:pPr>
            <a:r>
              <a:rPr lang="en-US" sz="1700" dirty="0"/>
              <a:t>Summer Burnout</a:t>
            </a:r>
          </a:p>
          <a:p>
            <a:pPr>
              <a:lnSpc>
                <a:spcPct val="90000"/>
              </a:lnSpc>
            </a:pPr>
            <a:r>
              <a:rPr lang="en-US" sz="1700" dirty="0"/>
              <a:t>Open Topic</a:t>
            </a:r>
          </a:p>
          <a:p>
            <a:pPr marL="0" indent="0">
              <a:lnSpc>
                <a:spcPct val="90000"/>
              </a:lnSpc>
              <a:buNone/>
            </a:pPr>
            <a:endParaRPr lang="en-US" sz="1700" dirty="0"/>
          </a:p>
        </p:txBody>
      </p:sp>
      <p:sp>
        <p:nvSpPr>
          <p:cNvPr id="4" name="Content Placeholder 2">
            <a:extLst>
              <a:ext uri="{FF2B5EF4-FFF2-40B4-BE49-F238E27FC236}">
                <a16:creationId xmlns:a16="http://schemas.microsoft.com/office/drawing/2014/main" id="{981CD54F-9392-41A5-8B70-F1E1968B8229}"/>
              </a:ext>
            </a:extLst>
          </p:cNvPr>
          <p:cNvSpPr txBox="1">
            <a:spLocks/>
          </p:cNvSpPr>
          <p:nvPr/>
        </p:nvSpPr>
        <p:spPr>
          <a:xfrm>
            <a:off x="810000" y="2296651"/>
            <a:ext cx="10554574" cy="226469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endParaRPr lang="en-US" dirty="0"/>
          </a:p>
        </p:txBody>
      </p:sp>
      <p:sp>
        <p:nvSpPr>
          <p:cNvPr id="5" name="Content Placeholder 2">
            <a:extLst>
              <a:ext uri="{FF2B5EF4-FFF2-40B4-BE49-F238E27FC236}">
                <a16:creationId xmlns:a16="http://schemas.microsoft.com/office/drawing/2014/main" id="{D1ADF86B-0BA7-443A-9DD7-DAE1EB175AA4}"/>
              </a:ext>
            </a:extLst>
          </p:cNvPr>
          <p:cNvSpPr txBox="1">
            <a:spLocks/>
          </p:cNvSpPr>
          <p:nvPr/>
        </p:nvSpPr>
        <p:spPr>
          <a:xfrm>
            <a:off x="922306" y="2569572"/>
            <a:ext cx="10554574" cy="156381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endParaRPr lang="en-US" dirty="0"/>
          </a:p>
          <a:p>
            <a:pPr marL="0" indent="0">
              <a:buFont typeface="Wingdings 2" charset="2"/>
              <a:buNone/>
            </a:pPr>
            <a:endParaRPr lang="en-US" dirty="0"/>
          </a:p>
        </p:txBody>
      </p:sp>
    </p:spTree>
    <p:extLst>
      <p:ext uri="{BB962C8B-B14F-4D97-AF65-F5344CB8AC3E}">
        <p14:creationId xmlns:p14="http://schemas.microsoft.com/office/powerpoint/2010/main" val="61896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50631" y="1050634"/>
            <a:ext cx="6857997" cy="4756735"/>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CA90F2A-F277-4AA0-A289-1A4FB4FE1554}"/>
              </a:ext>
            </a:extLst>
          </p:cNvPr>
          <p:cNvSpPr>
            <a:spLocks noGrp="1"/>
          </p:cNvSpPr>
          <p:nvPr>
            <p:ph type="title"/>
          </p:nvPr>
        </p:nvSpPr>
        <p:spPr>
          <a:xfrm>
            <a:off x="641754" y="1918252"/>
            <a:ext cx="3365439" cy="3997635"/>
          </a:xfrm>
        </p:spPr>
        <p:txBody>
          <a:bodyPr anchor="t">
            <a:normAutofit/>
          </a:bodyPr>
          <a:lstStyle/>
          <a:p>
            <a:r>
              <a:rPr lang="en-US" sz="4400"/>
              <a:t>Share Out</a:t>
            </a:r>
          </a:p>
        </p:txBody>
      </p:sp>
      <p:graphicFrame>
        <p:nvGraphicFramePr>
          <p:cNvPr id="5" name="Content Placeholder 2">
            <a:extLst>
              <a:ext uri="{FF2B5EF4-FFF2-40B4-BE49-F238E27FC236}">
                <a16:creationId xmlns:a16="http://schemas.microsoft.com/office/drawing/2014/main" id="{0859B20D-86B7-46B7-83BE-41C7DF4CA856}"/>
              </a:ext>
            </a:extLst>
          </p:cNvPr>
          <p:cNvGraphicFramePr>
            <a:graphicFrameLocks noGrp="1"/>
          </p:cNvGraphicFramePr>
          <p:nvPr>
            <p:ph idx="1"/>
            <p:extLst>
              <p:ext uri="{D42A27DB-BD31-4B8C-83A1-F6EECF244321}">
                <p14:modId xmlns:p14="http://schemas.microsoft.com/office/powerpoint/2010/main" val="329641976"/>
              </p:ext>
            </p:extLst>
          </p:nvPr>
        </p:nvGraphicFramePr>
        <p:xfrm>
          <a:off x="5556250" y="1262063"/>
          <a:ext cx="5816600"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68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1A8B4D-B99D-4714-A285-521CA7860F5F}"/>
              </a:ext>
            </a:extLst>
          </p:cNvPr>
          <p:cNvSpPr>
            <a:spLocks noGrp="1"/>
          </p:cNvSpPr>
          <p:nvPr>
            <p:ph type="title"/>
          </p:nvPr>
        </p:nvSpPr>
        <p:spPr>
          <a:xfrm>
            <a:off x="641754" y="1687286"/>
            <a:ext cx="3269463" cy="3978017"/>
          </a:xfrm>
        </p:spPr>
        <p:txBody>
          <a:bodyPr anchor="t">
            <a:normAutofit/>
          </a:bodyPr>
          <a:lstStyle/>
          <a:p>
            <a:r>
              <a:rPr lang="en-US" sz="4400"/>
              <a:t>2019 Summer Learning Grants</a:t>
            </a:r>
          </a:p>
        </p:txBody>
      </p:sp>
      <p:graphicFrame>
        <p:nvGraphicFramePr>
          <p:cNvPr id="5" name="Content Placeholder 2">
            <a:extLst>
              <a:ext uri="{FF2B5EF4-FFF2-40B4-BE49-F238E27FC236}">
                <a16:creationId xmlns:a16="http://schemas.microsoft.com/office/drawing/2014/main" id="{F975B677-0927-4FC4-BA8F-E67AADB5A43C}"/>
              </a:ext>
            </a:extLst>
          </p:cNvPr>
          <p:cNvGraphicFramePr>
            <a:graphicFrameLocks noGrp="1"/>
          </p:cNvGraphicFramePr>
          <p:nvPr>
            <p:ph idx="1"/>
            <p:extLst>
              <p:ext uri="{D42A27DB-BD31-4B8C-83A1-F6EECF244321}">
                <p14:modId xmlns:p14="http://schemas.microsoft.com/office/powerpoint/2010/main" val="2597460409"/>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111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F5E579-3800-4ED1-B2F2-A8390CCBDE06}"/>
              </a:ext>
            </a:extLst>
          </p:cNvPr>
          <p:cNvSpPr>
            <a:spLocks noGrp="1"/>
          </p:cNvSpPr>
          <p:nvPr>
            <p:ph type="title"/>
          </p:nvPr>
        </p:nvSpPr>
        <p:spPr>
          <a:xfrm>
            <a:off x="641754" y="1687286"/>
            <a:ext cx="3269463" cy="3978017"/>
          </a:xfrm>
        </p:spPr>
        <p:txBody>
          <a:bodyPr anchor="t">
            <a:normAutofit/>
          </a:bodyPr>
          <a:lstStyle/>
          <a:p>
            <a:pPr>
              <a:lnSpc>
                <a:spcPct val="90000"/>
              </a:lnSpc>
            </a:pPr>
            <a:r>
              <a:rPr lang="en-US" sz="4400"/>
              <a:t>Greenville Public Library:                         Summer Learning Lab</a:t>
            </a:r>
          </a:p>
        </p:txBody>
      </p:sp>
      <p:graphicFrame>
        <p:nvGraphicFramePr>
          <p:cNvPr id="5" name="Content Placeholder 2">
            <a:extLst>
              <a:ext uri="{FF2B5EF4-FFF2-40B4-BE49-F238E27FC236}">
                <a16:creationId xmlns:a16="http://schemas.microsoft.com/office/drawing/2014/main" id="{03F797FE-1675-47DE-A649-601D18EA67A7}"/>
              </a:ext>
            </a:extLst>
          </p:cNvPr>
          <p:cNvGraphicFramePr>
            <a:graphicFrameLocks noGrp="1"/>
          </p:cNvGraphicFramePr>
          <p:nvPr>
            <p:ph idx="1"/>
            <p:extLst>
              <p:ext uri="{D42A27DB-BD31-4B8C-83A1-F6EECF244321}">
                <p14:modId xmlns:p14="http://schemas.microsoft.com/office/powerpoint/2010/main" val="1115524155"/>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835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55CC-ABD1-436E-8212-F46BACB1EFD8}"/>
              </a:ext>
            </a:extLst>
          </p:cNvPr>
          <p:cNvSpPr>
            <a:spLocks noGrp="1"/>
          </p:cNvSpPr>
          <p:nvPr>
            <p:ph type="title"/>
          </p:nvPr>
        </p:nvSpPr>
        <p:spPr>
          <a:xfrm>
            <a:off x="810000" y="447188"/>
            <a:ext cx="5933700" cy="970450"/>
          </a:xfrm>
        </p:spPr>
        <p:txBody>
          <a:bodyPr vert="horz" lIns="91440" tIns="45720" rIns="91440" bIns="45720" rtlCol="0" anchor="b">
            <a:normAutofit/>
          </a:bodyPr>
          <a:lstStyle/>
          <a:p>
            <a:pPr>
              <a:lnSpc>
                <a:spcPct val="90000"/>
              </a:lnSpc>
            </a:pPr>
            <a:r>
              <a:rPr lang="en-US" sz="3100"/>
              <a:t>Greenville Public Library: Summer Learning Lab </a:t>
            </a:r>
          </a:p>
        </p:txBody>
      </p:sp>
      <p:sp>
        <p:nvSpPr>
          <p:cNvPr id="11" name="TextBox 10">
            <a:extLst>
              <a:ext uri="{FF2B5EF4-FFF2-40B4-BE49-F238E27FC236}">
                <a16:creationId xmlns:a16="http://schemas.microsoft.com/office/drawing/2014/main" id="{F132C552-7DCC-4849-BB81-A57415BC9999}"/>
              </a:ext>
            </a:extLst>
          </p:cNvPr>
          <p:cNvSpPr txBox="1"/>
          <p:nvPr/>
        </p:nvSpPr>
        <p:spPr>
          <a:xfrm>
            <a:off x="810000" y="2711543"/>
            <a:ext cx="5999531" cy="3506426"/>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1"/>
              </a:buClr>
              <a:buFont typeface="Wingdings 2" charset="2"/>
              <a:buChar char=""/>
            </a:pPr>
            <a:r>
              <a:rPr lang="en-US" dirty="0"/>
              <a:t>Project Need</a:t>
            </a:r>
          </a:p>
          <a:p>
            <a:pPr marL="742950" lvl="1" indent="-285750">
              <a:spcBef>
                <a:spcPct val="20000"/>
              </a:spcBef>
              <a:spcAft>
                <a:spcPts val="600"/>
              </a:spcAft>
              <a:buClr>
                <a:schemeClr val="accent1"/>
              </a:buClr>
              <a:buFont typeface="Wingdings 2" charset="2"/>
              <a:buChar char=""/>
            </a:pPr>
            <a:r>
              <a:rPr lang="en-US" dirty="0"/>
              <a:t>Why a Summer Learning Lab?</a:t>
            </a:r>
          </a:p>
          <a:p>
            <a:pPr marL="742950" lvl="1" indent="-285750">
              <a:spcBef>
                <a:spcPct val="20000"/>
              </a:spcBef>
              <a:spcAft>
                <a:spcPts val="600"/>
              </a:spcAft>
              <a:buClr>
                <a:schemeClr val="accent1"/>
              </a:buClr>
              <a:buFont typeface="Wingdings 2" charset="2"/>
              <a:buChar char=""/>
            </a:pPr>
            <a:r>
              <a:rPr lang="en-US" dirty="0"/>
              <a:t>How did it address Summer Learning</a:t>
            </a:r>
          </a:p>
          <a:p>
            <a:pPr marL="285750" indent="-285750">
              <a:spcBef>
                <a:spcPct val="20000"/>
              </a:spcBef>
              <a:spcAft>
                <a:spcPts val="600"/>
              </a:spcAft>
              <a:buClr>
                <a:schemeClr val="accent1"/>
              </a:buClr>
              <a:buFont typeface="Wingdings 2" charset="2"/>
              <a:buChar char=""/>
            </a:pPr>
            <a:r>
              <a:rPr lang="en-US" dirty="0"/>
              <a:t>Project Description</a:t>
            </a:r>
          </a:p>
          <a:p>
            <a:pPr marL="742950" lvl="1" indent="-285750">
              <a:spcBef>
                <a:spcPct val="20000"/>
              </a:spcBef>
              <a:spcAft>
                <a:spcPts val="600"/>
              </a:spcAft>
              <a:buClr>
                <a:schemeClr val="accent1"/>
              </a:buClr>
              <a:buFont typeface="Wingdings 2" charset="2"/>
              <a:buChar char=""/>
            </a:pPr>
            <a:r>
              <a:rPr lang="en-US" dirty="0"/>
              <a:t>Design</a:t>
            </a:r>
          </a:p>
          <a:p>
            <a:pPr marL="742950" lvl="1" indent="-285750">
              <a:spcBef>
                <a:spcPct val="20000"/>
              </a:spcBef>
              <a:spcAft>
                <a:spcPts val="600"/>
              </a:spcAft>
              <a:buClr>
                <a:schemeClr val="accent1"/>
              </a:buClr>
              <a:buFont typeface="Wingdings 2" charset="2"/>
              <a:buChar char=""/>
            </a:pPr>
            <a:r>
              <a:rPr lang="en-US" dirty="0"/>
              <a:t>Activities and timeline</a:t>
            </a:r>
          </a:p>
          <a:p>
            <a:pPr marL="285750" indent="-285750">
              <a:spcBef>
                <a:spcPct val="20000"/>
              </a:spcBef>
              <a:spcAft>
                <a:spcPts val="600"/>
              </a:spcAft>
              <a:buClr>
                <a:schemeClr val="accent1"/>
              </a:buClr>
              <a:buFont typeface="Wingdings 2" charset="2"/>
              <a:buChar char=""/>
            </a:pPr>
            <a:r>
              <a:rPr lang="en-US" dirty="0"/>
              <a:t>Outcomes</a:t>
            </a:r>
          </a:p>
          <a:p>
            <a:pPr marL="285750" indent="-285750">
              <a:spcBef>
                <a:spcPct val="20000"/>
              </a:spcBef>
              <a:spcAft>
                <a:spcPts val="600"/>
              </a:spcAft>
              <a:buClr>
                <a:schemeClr val="accent1"/>
              </a:buClr>
              <a:buFont typeface="Wingdings 2" charset="2"/>
              <a:buChar char=""/>
            </a:pPr>
            <a:r>
              <a:rPr lang="en-US" dirty="0"/>
              <a:t>Questions?</a:t>
            </a:r>
          </a:p>
          <a:p>
            <a:pPr lvl="1">
              <a:spcBef>
                <a:spcPct val="20000"/>
              </a:spcBef>
              <a:spcAft>
                <a:spcPts val="600"/>
              </a:spcAft>
              <a:buClr>
                <a:schemeClr val="accent1"/>
              </a:buClr>
              <a:buFont typeface="Wingdings 2" charset="2"/>
              <a:buChar char=""/>
            </a:pPr>
            <a:endParaRPr lang="en-US" dirty="0"/>
          </a:p>
          <a:p>
            <a:pPr marL="285750" indent="-285750">
              <a:spcBef>
                <a:spcPct val="20000"/>
              </a:spcBef>
              <a:spcAft>
                <a:spcPts val="600"/>
              </a:spcAft>
              <a:buClr>
                <a:schemeClr val="accent1"/>
              </a:buClr>
              <a:buFont typeface="Wingdings 2" charset="2"/>
              <a:buChar char=""/>
            </a:pPr>
            <a:endParaRPr lang="en-US" dirty="0"/>
          </a:p>
        </p:txBody>
      </p:sp>
      <p:sp>
        <p:nvSpPr>
          <p:cNvPr id="16" name="Rectangle 15">
            <a:extLst>
              <a:ext uri="{FF2B5EF4-FFF2-40B4-BE49-F238E27FC236}">
                <a16:creationId xmlns:a16="http://schemas.microsoft.com/office/drawing/2014/main" id="{1D996364-1340-4EE4-B174-E33542A33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0"/>
            <a:ext cx="46451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8965892C-BF50-41A2-844F-64C2E1346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5533" y="321733"/>
            <a:ext cx="4001685" cy="6214533"/>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DF04D1B-C807-497D-A32D-0E21476AEF23}"/>
              </a:ext>
            </a:extLst>
          </p:cNvPr>
          <p:cNvPicPr>
            <a:picLocks noChangeAspect="1"/>
          </p:cNvPicPr>
          <p:nvPr/>
        </p:nvPicPr>
        <p:blipFill rotWithShape="1">
          <a:blip r:embed="rId2"/>
          <a:srcRect r="4" b="28370"/>
          <a:stretch/>
        </p:blipFill>
        <p:spPr>
          <a:xfrm>
            <a:off x="8173040" y="569292"/>
            <a:ext cx="3386671" cy="1783080"/>
          </a:xfrm>
          <a:prstGeom prst="rect">
            <a:avLst/>
          </a:prstGeom>
        </p:spPr>
      </p:pic>
      <p:pic>
        <p:nvPicPr>
          <p:cNvPr id="7" name="Picture 6">
            <a:extLst>
              <a:ext uri="{FF2B5EF4-FFF2-40B4-BE49-F238E27FC236}">
                <a16:creationId xmlns:a16="http://schemas.microsoft.com/office/drawing/2014/main" id="{F60809FC-C620-4D16-83D4-B3161B49E585}"/>
              </a:ext>
            </a:extLst>
          </p:cNvPr>
          <p:cNvPicPr>
            <a:picLocks noChangeAspect="1"/>
          </p:cNvPicPr>
          <p:nvPr/>
        </p:nvPicPr>
        <p:blipFill rotWithShape="1">
          <a:blip r:embed="rId3"/>
          <a:srcRect r="-1" b="10745"/>
          <a:stretch/>
        </p:blipFill>
        <p:spPr>
          <a:xfrm>
            <a:off x="8173367" y="2517024"/>
            <a:ext cx="3386017" cy="1783080"/>
          </a:xfrm>
          <a:prstGeom prst="rect">
            <a:avLst/>
          </a:prstGeom>
        </p:spPr>
      </p:pic>
      <p:pic>
        <p:nvPicPr>
          <p:cNvPr id="5" name="Content Placeholder 4">
            <a:extLst>
              <a:ext uri="{FF2B5EF4-FFF2-40B4-BE49-F238E27FC236}">
                <a16:creationId xmlns:a16="http://schemas.microsoft.com/office/drawing/2014/main" id="{91EF3EAA-EA13-404F-B486-27AFA96EC933}"/>
              </a:ext>
            </a:extLst>
          </p:cNvPr>
          <p:cNvPicPr>
            <a:picLocks noGrp="1" noChangeAspect="1"/>
          </p:cNvPicPr>
          <p:nvPr>
            <p:ph idx="1"/>
          </p:nvPr>
        </p:nvPicPr>
        <p:blipFill rotWithShape="1">
          <a:blip r:embed="rId4"/>
          <a:srcRect r="4" b="18375"/>
          <a:stretch/>
        </p:blipFill>
        <p:spPr>
          <a:xfrm>
            <a:off x="8173039" y="4464756"/>
            <a:ext cx="3386672" cy="1783080"/>
          </a:xfrm>
          <a:prstGeom prst="rect">
            <a:avLst/>
          </a:prstGeom>
        </p:spPr>
      </p:pic>
    </p:spTree>
    <p:extLst>
      <p:ext uri="{BB962C8B-B14F-4D97-AF65-F5344CB8AC3E}">
        <p14:creationId xmlns:p14="http://schemas.microsoft.com/office/powerpoint/2010/main" val="8426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F5E579-3800-4ED1-B2F2-A8390CCBDE06}"/>
              </a:ext>
            </a:extLst>
          </p:cNvPr>
          <p:cNvSpPr>
            <a:spLocks noGrp="1"/>
          </p:cNvSpPr>
          <p:nvPr>
            <p:ph type="title"/>
          </p:nvPr>
        </p:nvSpPr>
        <p:spPr>
          <a:xfrm>
            <a:off x="641754" y="1687286"/>
            <a:ext cx="3269463" cy="3978017"/>
          </a:xfrm>
        </p:spPr>
        <p:txBody>
          <a:bodyPr anchor="t">
            <a:normAutofit fontScale="90000"/>
          </a:bodyPr>
          <a:lstStyle/>
          <a:p>
            <a:pPr>
              <a:lnSpc>
                <a:spcPct val="90000"/>
              </a:lnSpc>
            </a:pPr>
            <a:r>
              <a:rPr lang="en-US" sz="4400" dirty="0"/>
              <a:t>West Warwick  Public Library:                         Discover West Warwick</a:t>
            </a:r>
          </a:p>
        </p:txBody>
      </p:sp>
      <p:graphicFrame>
        <p:nvGraphicFramePr>
          <p:cNvPr id="5" name="Content Placeholder 2">
            <a:extLst>
              <a:ext uri="{FF2B5EF4-FFF2-40B4-BE49-F238E27FC236}">
                <a16:creationId xmlns:a16="http://schemas.microsoft.com/office/drawing/2014/main" id="{03F797FE-1675-47DE-A649-601D18EA67A7}"/>
              </a:ext>
            </a:extLst>
          </p:cNvPr>
          <p:cNvGraphicFramePr>
            <a:graphicFrameLocks noGrp="1"/>
          </p:cNvGraphicFramePr>
          <p:nvPr>
            <p:ph idx="1"/>
            <p:extLst>
              <p:ext uri="{D42A27DB-BD31-4B8C-83A1-F6EECF244321}">
                <p14:modId xmlns:p14="http://schemas.microsoft.com/office/powerpoint/2010/main" val="2978798174"/>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199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2017-6D3C-47DE-BE1C-33A42268DCD5}"/>
              </a:ext>
            </a:extLst>
          </p:cNvPr>
          <p:cNvSpPr>
            <a:spLocks noGrp="1"/>
          </p:cNvSpPr>
          <p:nvPr>
            <p:ph type="title"/>
          </p:nvPr>
        </p:nvSpPr>
        <p:spPr>
          <a:xfrm>
            <a:off x="810000" y="447188"/>
            <a:ext cx="5359921" cy="970450"/>
          </a:xfrm>
        </p:spPr>
        <p:txBody>
          <a:bodyPr>
            <a:normAutofit/>
          </a:bodyPr>
          <a:lstStyle/>
          <a:p>
            <a:pPr>
              <a:lnSpc>
                <a:spcPct val="90000"/>
              </a:lnSpc>
            </a:pPr>
            <a:r>
              <a:rPr lang="en-US" sz="2800"/>
              <a:t>West Warwick  Public Library:                         Discover West Warwick</a:t>
            </a:r>
          </a:p>
        </p:txBody>
      </p:sp>
      <p:sp>
        <p:nvSpPr>
          <p:cNvPr id="3" name="Content Placeholder 2">
            <a:extLst>
              <a:ext uri="{FF2B5EF4-FFF2-40B4-BE49-F238E27FC236}">
                <a16:creationId xmlns:a16="http://schemas.microsoft.com/office/drawing/2014/main" id="{2EE88FA8-C4CF-4971-8F9D-8A113B2D5F24}"/>
              </a:ext>
            </a:extLst>
          </p:cNvPr>
          <p:cNvSpPr>
            <a:spLocks noGrp="1"/>
          </p:cNvSpPr>
          <p:nvPr>
            <p:ph idx="1"/>
          </p:nvPr>
        </p:nvSpPr>
        <p:spPr>
          <a:xfrm>
            <a:off x="744791" y="2377270"/>
            <a:ext cx="5351209" cy="4033542"/>
          </a:xfrm>
        </p:spPr>
        <p:txBody>
          <a:bodyPr>
            <a:normAutofit lnSpcReduction="10000"/>
          </a:bodyPr>
          <a:lstStyle/>
          <a:p>
            <a:r>
              <a:rPr lang="en-US" dirty="0"/>
              <a:t>Project Need</a:t>
            </a:r>
          </a:p>
          <a:p>
            <a:pPr lvl="1"/>
            <a:r>
              <a:rPr lang="en-US" dirty="0"/>
              <a:t>Why a career/multimedia centered project?</a:t>
            </a:r>
          </a:p>
          <a:p>
            <a:pPr lvl="1"/>
            <a:r>
              <a:rPr lang="en-US" dirty="0"/>
              <a:t>How did it address Summer Learning?</a:t>
            </a:r>
          </a:p>
          <a:p>
            <a:r>
              <a:rPr lang="en-US" dirty="0"/>
              <a:t>Project Description</a:t>
            </a:r>
          </a:p>
          <a:p>
            <a:pPr lvl="1"/>
            <a:r>
              <a:rPr lang="en-US" dirty="0"/>
              <a:t>Design</a:t>
            </a:r>
          </a:p>
          <a:p>
            <a:pPr lvl="1"/>
            <a:r>
              <a:rPr lang="en-US" dirty="0"/>
              <a:t>Partners</a:t>
            </a:r>
          </a:p>
          <a:p>
            <a:pPr lvl="1"/>
            <a:r>
              <a:rPr lang="en-US" dirty="0"/>
              <a:t>Activities and timeline</a:t>
            </a:r>
          </a:p>
          <a:p>
            <a:pPr lvl="1"/>
            <a:r>
              <a:rPr lang="en-US" dirty="0">
                <a:hlinkClick r:id="rId3"/>
              </a:rPr>
              <a:t>https://www.youtube.com/channel/UClDjPNoipDklDhANZyHaeGg?view_as=subscriber</a:t>
            </a:r>
            <a:endParaRPr lang="en-US" dirty="0"/>
          </a:p>
          <a:p>
            <a:r>
              <a:rPr lang="en-US" dirty="0"/>
              <a:t>Outcomes</a:t>
            </a:r>
          </a:p>
          <a:p>
            <a:pPr lvl="1"/>
            <a:r>
              <a:rPr lang="en-US" dirty="0"/>
              <a:t>Questions?</a:t>
            </a:r>
          </a:p>
          <a:p>
            <a:endParaRPr lang="en-US" dirty="0"/>
          </a:p>
        </p:txBody>
      </p:sp>
      <p:sp>
        <p:nvSpPr>
          <p:cNvPr id="10" name="Rectangle 9">
            <a:extLst>
              <a:ext uri="{FF2B5EF4-FFF2-40B4-BE49-F238E27FC236}">
                <a16:creationId xmlns:a16="http://schemas.microsoft.com/office/drawing/2014/main" id="{1C524A27-B6C0-41EA-ABCB-AA2E61FC0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898" y="0"/>
            <a:ext cx="571305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7">
            <a:extLst>
              <a:ext uri="{FF2B5EF4-FFF2-40B4-BE49-F238E27FC236}">
                <a16:creationId xmlns:a16="http://schemas.microsoft.com/office/drawing/2014/main" id="{F3FCE8DC-E7A6-4A8F-BB57-A87EC4B84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2D783D-AE4E-4F2B-90E3-AB97302B4F6F}"/>
              </a:ext>
            </a:extLst>
          </p:cNvPr>
          <p:cNvPicPr>
            <a:picLocks noChangeAspect="1"/>
          </p:cNvPicPr>
          <p:nvPr/>
        </p:nvPicPr>
        <p:blipFill rotWithShape="1">
          <a:blip r:embed="rId4"/>
          <a:srcRect l="5271" r="6237" b="4"/>
          <a:stretch/>
        </p:blipFill>
        <p:spPr>
          <a:xfrm>
            <a:off x="7410517" y="1258529"/>
            <a:ext cx="3832042" cy="4330205"/>
          </a:xfrm>
          <a:prstGeom prst="rect">
            <a:avLst/>
          </a:prstGeom>
        </p:spPr>
      </p:pic>
    </p:spTree>
    <p:extLst>
      <p:ext uri="{BB962C8B-B14F-4D97-AF65-F5344CB8AC3E}">
        <p14:creationId xmlns:p14="http://schemas.microsoft.com/office/powerpoint/2010/main" val="2894130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915</Words>
  <Application>Microsoft Office PowerPoint</Application>
  <PresentationFormat>Widescreen</PresentationFormat>
  <Paragraphs>109</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Gothic</vt:lpstr>
      <vt:lpstr>Wingdings 2</vt:lpstr>
      <vt:lpstr>Quotable</vt:lpstr>
      <vt:lpstr>Summer Reading 2019 Wrap-up and Grant Workshop </vt:lpstr>
      <vt:lpstr>Agenda</vt:lpstr>
      <vt:lpstr>Table Talk Discussions</vt:lpstr>
      <vt:lpstr>Share Out</vt:lpstr>
      <vt:lpstr>2019 Summer Learning Grants</vt:lpstr>
      <vt:lpstr>Greenville Public Library:                         Summer Learning Lab</vt:lpstr>
      <vt:lpstr>Greenville Public Library: Summer Learning Lab </vt:lpstr>
      <vt:lpstr>West Warwick  Public Library:                         Discover West Warwick</vt:lpstr>
      <vt:lpstr>West Warwick  Public Library:                         Discover West Warwick</vt:lpstr>
      <vt:lpstr>Davisville Free Library:                         Think Tank Collaboration</vt:lpstr>
      <vt:lpstr>Davisville Free Library: Think Tank Collaboration</vt:lpstr>
      <vt:lpstr>Tiverton Public Library:                         Reach for the Stars</vt:lpstr>
      <vt:lpstr>Tiverton Public Library: Reach for the Stars</vt:lpstr>
      <vt:lpstr>Learning Grants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Reading 2019 Wrap-up and Grant Workshop </dc:title>
  <dc:creator>Margarida, Danielle (DOA)</dc:creator>
  <cp:lastModifiedBy>Margarida, Danielle (DOA)</cp:lastModifiedBy>
  <cp:revision>12</cp:revision>
  <dcterms:created xsi:type="dcterms:W3CDTF">2019-10-03T16:23:10Z</dcterms:created>
  <dcterms:modified xsi:type="dcterms:W3CDTF">2019-10-03T20:21:59Z</dcterms:modified>
</cp:coreProperties>
</file>